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83" r:id="rId6"/>
    <p:sldId id="273" r:id="rId7"/>
    <p:sldId id="312" r:id="rId8"/>
    <p:sldId id="462" r:id="rId9"/>
    <p:sldId id="472" r:id="rId10"/>
    <p:sldId id="473" r:id="rId11"/>
    <p:sldId id="333" r:id="rId12"/>
    <p:sldId id="408" r:id="rId13"/>
    <p:sldId id="424" r:id="rId14"/>
    <p:sldId id="425" r:id="rId15"/>
    <p:sldId id="4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13D"/>
    <a:srgbClr val="05203D"/>
    <a:srgbClr val="130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9E2017-BF97-4DE8-AB5C-E6F6BDCAACBA}" v="1" dt="2026-02-18T11:26:11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 Meyers" userId="521a739b-a0c6-41fe-b027-a010af3810a4" providerId="ADAL" clId="{B4AD2DB2-D73C-4158-8CA5-344D5411D670}"/>
    <pc:docChg chg="custSel addSld delSld modSld sldOrd">
      <pc:chgData name="Charles Meyers" userId="521a739b-a0c6-41fe-b027-a010af3810a4" providerId="ADAL" clId="{B4AD2DB2-D73C-4158-8CA5-344D5411D670}" dt="2026-02-18T17:02:21.955" v="70" actId="729"/>
      <pc:docMkLst>
        <pc:docMk/>
      </pc:docMkLst>
      <pc:sldChg chg="del">
        <pc:chgData name="Charles Meyers" userId="521a739b-a0c6-41fe-b027-a010af3810a4" providerId="ADAL" clId="{B4AD2DB2-D73C-4158-8CA5-344D5411D670}" dt="2026-02-17T16:06:14.023" v="0" actId="2696"/>
        <pc:sldMkLst>
          <pc:docMk/>
          <pc:sldMk cId="2633066946" sldId="341"/>
        </pc:sldMkLst>
      </pc:sldChg>
      <pc:sldChg chg="add mod modShow">
        <pc:chgData name="Charles Meyers" userId="521a739b-a0c6-41fe-b027-a010af3810a4" providerId="ADAL" clId="{B4AD2DB2-D73C-4158-8CA5-344D5411D670}" dt="2026-02-18T17:02:03.623" v="67" actId="729"/>
        <pc:sldMkLst>
          <pc:docMk/>
          <pc:sldMk cId="1968274595" sldId="408"/>
        </pc:sldMkLst>
      </pc:sldChg>
      <pc:sldChg chg="add mod modShow">
        <pc:chgData name="Charles Meyers" userId="521a739b-a0c6-41fe-b027-a010af3810a4" providerId="ADAL" clId="{B4AD2DB2-D73C-4158-8CA5-344D5411D670}" dt="2026-02-18T17:02:07.733" v="68" actId="729"/>
        <pc:sldMkLst>
          <pc:docMk/>
          <pc:sldMk cId="959396760" sldId="424"/>
        </pc:sldMkLst>
      </pc:sldChg>
      <pc:sldChg chg="add mod modShow">
        <pc:chgData name="Charles Meyers" userId="521a739b-a0c6-41fe-b027-a010af3810a4" providerId="ADAL" clId="{B4AD2DB2-D73C-4158-8CA5-344D5411D670}" dt="2026-02-18T17:02:09.834" v="69" actId="729"/>
        <pc:sldMkLst>
          <pc:docMk/>
          <pc:sldMk cId="2996596024" sldId="425"/>
        </pc:sldMkLst>
      </pc:sldChg>
      <pc:sldChg chg="add mod modShow">
        <pc:chgData name="Charles Meyers" userId="521a739b-a0c6-41fe-b027-a010af3810a4" providerId="ADAL" clId="{B4AD2DB2-D73C-4158-8CA5-344D5411D670}" dt="2026-02-18T17:02:21.955" v="70" actId="729"/>
        <pc:sldMkLst>
          <pc:docMk/>
          <pc:sldMk cId="3910228156" sldId="426"/>
        </pc:sldMkLst>
      </pc:sldChg>
      <pc:sldChg chg="addSp delSp modSp new del mod ord">
        <pc:chgData name="Charles Meyers" userId="521a739b-a0c6-41fe-b027-a010af3810a4" providerId="ADAL" clId="{B4AD2DB2-D73C-4158-8CA5-344D5411D670}" dt="2026-02-18T11:26:14.624" v="65" actId="47"/>
        <pc:sldMkLst>
          <pc:docMk/>
          <pc:sldMk cId="1784630983" sldId="474"/>
        </pc:sldMkLst>
        <pc:spChg chg="del">
          <ac:chgData name="Charles Meyers" userId="521a739b-a0c6-41fe-b027-a010af3810a4" providerId="ADAL" clId="{B4AD2DB2-D73C-4158-8CA5-344D5411D670}" dt="2026-02-17T16:10:51.550" v="2" actId="34307"/>
          <ac:spMkLst>
            <pc:docMk/>
            <pc:sldMk cId="1784630983" sldId="474"/>
            <ac:spMk id="3" creationId="{DCB9F9BA-3D0D-DC9C-B063-67088F73AEC7}"/>
          </ac:spMkLst>
        </pc:spChg>
        <pc:spChg chg="mod">
          <ac:chgData name="Charles Meyers" userId="521a739b-a0c6-41fe-b027-a010af3810a4" providerId="ADAL" clId="{B4AD2DB2-D73C-4158-8CA5-344D5411D670}" dt="2026-02-17T16:13:15.292" v="61" actId="20577"/>
          <ac:spMkLst>
            <pc:docMk/>
            <pc:sldMk cId="1784630983" sldId="474"/>
            <ac:spMk id="4" creationId="{887D7632-9919-91C3-B0FB-C1796487BD3A}"/>
          </ac:spMkLst>
        </pc:spChg>
        <pc:picChg chg="add mod ord">
          <ac:chgData name="Charles Meyers" userId="521a739b-a0c6-41fe-b027-a010af3810a4" providerId="ADAL" clId="{B4AD2DB2-D73C-4158-8CA5-344D5411D670}" dt="2026-02-17T16:10:51.550" v="2" actId="34307"/>
          <ac:picMkLst>
            <pc:docMk/>
            <pc:sldMk cId="1784630983" sldId="474"/>
            <ac:picMk id="7" creationId="{34A5060C-C382-19F9-4F9C-B35E2800C71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0E4A8-5193-4DA9-BA0B-CD3FEA3B97F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3F5AF0-97DD-4831-B8D1-0456A412338F}">
      <dgm:prSet/>
      <dgm:spPr/>
      <dgm:t>
        <a:bodyPr/>
        <a:lstStyle/>
        <a:p>
          <a:r>
            <a:rPr lang="en-GB"/>
            <a:t>Online searchable database of products that participate in Intertek’s Building &amp; Construction Product Certification Program</a:t>
          </a:r>
          <a:endParaRPr lang="en-US"/>
        </a:p>
      </dgm:t>
    </dgm:pt>
    <dgm:pt modelId="{26BA83F8-9F0D-43BD-B980-35B8DD6B89EF}" type="parTrans" cxnId="{483C98F2-CFC9-4E5B-9F69-C908ED5CAF72}">
      <dgm:prSet/>
      <dgm:spPr/>
      <dgm:t>
        <a:bodyPr/>
        <a:lstStyle/>
        <a:p>
          <a:endParaRPr lang="en-US"/>
        </a:p>
      </dgm:t>
    </dgm:pt>
    <dgm:pt modelId="{1476E36D-E44E-4D41-A1F5-F5139E2B41E7}" type="sibTrans" cxnId="{483C98F2-CFC9-4E5B-9F69-C908ED5CAF72}">
      <dgm:prSet/>
      <dgm:spPr/>
      <dgm:t>
        <a:bodyPr/>
        <a:lstStyle/>
        <a:p>
          <a:endParaRPr lang="en-US"/>
        </a:p>
      </dgm:t>
    </dgm:pt>
    <dgm:pt modelId="{3FD4754D-EDBF-467F-96AA-CD3DE13D29E2}">
      <dgm:prSet/>
      <dgm:spPr/>
      <dgm:t>
        <a:bodyPr/>
        <a:lstStyle/>
        <a:p>
          <a:r>
            <a:rPr lang="en-GB"/>
            <a:t>Used by end users, Authorities Having Jurisdiction (AHJs), etc. to validate participation in program</a:t>
          </a:r>
          <a:endParaRPr lang="en-US"/>
        </a:p>
      </dgm:t>
    </dgm:pt>
    <dgm:pt modelId="{6B6800D5-CB20-4C2C-BB2E-9BAA675EC4BD}" type="parTrans" cxnId="{6E77C8B8-DD6C-46AB-9566-5AB915439254}">
      <dgm:prSet/>
      <dgm:spPr/>
      <dgm:t>
        <a:bodyPr/>
        <a:lstStyle/>
        <a:p>
          <a:endParaRPr lang="en-US"/>
        </a:p>
      </dgm:t>
    </dgm:pt>
    <dgm:pt modelId="{52E1FFFD-098B-45DF-8009-DF55725B455C}" type="sibTrans" cxnId="{6E77C8B8-DD6C-46AB-9566-5AB915439254}">
      <dgm:prSet/>
      <dgm:spPr/>
      <dgm:t>
        <a:bodyPr/>
        <a:lstStyle/>
        <a:p>
          <a:endParaRPr lang="en-US"/>
        </a:p>
      </dgm:t>
    </dgm:pt>
    <dgm:pt modelId="{431066DD-C0C9-4846-991C-D44B9B775706}">
      <dgm:prSet/>
      <dgm:spPr/>
      <dgm:t>
        <a:bodyPr/>
        <a:lstStyle/>
        <a:p>
          <a:r>
            <a:rPr lang="en-GB"/>
            <a:t>Provides supporting documentation for listings, such as Code Compliance Research Reports (CCRRs) and Design Listings</a:t>
          </a:r>
          <a:endParaRPr lang="en-US"/>
        </a:p>
      </dgm:t>
    </dgm:pt>
    <dgm:pt modelId="{EBB81355-D846-4FA7-8080-1D58E7E05E1D}" type="parTrans" cxnId="{07347969-1D3A-4DC3-BB38-6013A8710ECF}">
      <dgm:prSet/>
      <dgm:spPr/>
      <dgm:t>
        <a:bodyPr/>
        <a:lstStyle/>
        <a:p>
          <a:endParaRPr lang="en-US"/>
        </a:p>
      </dgm:t>
    </dgm:pt>
    <dgm:pt modelId="{411CCFEF-1F3B-4362-9AC2-87617412FF5E}" type="sibTrans" cxnId="{07347969-1D3A-4DC3-BB38-6013A8710ECF}">
      <dgm:prSet/>
      <dgm:spPr/>
      <dgm:t>
        <a:bodyPr/>
        <a:lstStyle/>
        <a:p>
          <a:endParaRPr lang="en-US"/>
        </a:p>
      </dgm:t>
    </dgm:pt>
    <dgm:pt modelId="{1806FA2B-30A4-49DD-9A2C-A95B884F3D85}" type="pres">
      <dgm:prSet presAssocID="{5900E4A8-5193-4DA9-BA0B-CD3FEA3B97FF}" presName="vert0" presStyleCnt="0">
        <dgm:presLayoutVars>
          <dgm:dir/>
          <dgm:animOne val="branch"/>
          <dgm:animLvl val="lvl"/>
        </dgm:presLayoutVars>
      </dgm:prSet>
      <dgm:spPr/>
    </dgm:pt>
    <dgm:pt modelId="{C6AC0C54-8056-48FC-8F94-5936ADC151DC}" type="pres">
      <dgm:prSet presAssocID="{BA3F5AF0-97DD-4831-B8D1-0456A412338F}" presName="thickLine" presStyleLbl="alignNode1" presStyleIdx="0" presStyleCnt="3"/>
      <dgm:spPr/>
    </dgm:pt>
    <dgm:pt modelId="{82FA27FA-C05F-4DE4-BAC1-C147A5BDC032}" type="pres">
      <dgm:prSet presAssocID="{BA3F5AF0-97DD-4831-B8D1-0456A412338F}" presName="horz1" presStyleCnt="0"/>
      <dgm:spPr/>
    </dgm:pt>
    <dgm:pt modelId="{71E72A18-0CB0-4F19-9B80-281A3FAED696}" type="pres">
      <dgm:prSet presAssocID="{BA3F5AF0-97DD-4831-B8D1-0456A412338F}" presName="tx1" presStyleLbl="revTx" presStyleIdx="0" presStyleCnt="3"/>
      <dgm:spPr/>
    </dgm:pt>
    <dgm:pt modelId="{99AA1059-135B-4DD8-8539-4016E9EB3CF6}" type="pres">
      <dgm:prSet presAssocID="{BA3F5AF0-97DD-4831-B8D1-0456A412338F}" presName="vert1" presStyleCnt="0"/>
      <dgm:spPr/>
    </dgm:pt>
    <dgm:pt modelId="{3C921B20-1A7A-4D29-B790-8E5CC58B0756}" type="pres">
      <dgm:prSet presAssocID="{3FD4754D-EDBF-467F-96AA-CD3DE13D29E2}" presName="thickLine" presStyleLbl="alignNode1" presStyleIdx="1" presStyleCnt="3"/>
      <dgm:spPr/>
    </dgm:pt>
    <dgm:pt modelId="{171409CC-E5FF-4EC0-AE55-FEACFAF0B5C5}" type="pres">
      <dgm:prSet presAssocID="{3FD4754D-EDBF-467F-96AA-CD3DE13D29E2}" presName="horz1" presStyleCnt="0"/>
      <dgm:spPr/>
    </dgm:pt>
    <dgm:pt modelId="{B6D2D7DA-148B-4AAF-A1AA-45E07B296C6A}" type="pres">
      <dgm:prSet presAssocID="{3FD4754D-EDBF-467F-96AA-CD3DE13D29E2}" presName="tx1" presStyleLbl="revTx" presStyleIdx="1" presStyleCnt="3"/>
      <dgm:spPr/>
    </dgm:pt>
    <dgm:pt modelId="{7AD8EA97-4052-493A-AE69-C8D5A28D6932}" type="pres">
      <dgm:prSet presAssocID="{3FD4754D-EDBF-467F-96AA-CD3DE13D29E2}" presName="vert1" presStyleCnt="0"/>
      <dgm:spPr/>
    </dgm:pt>
    <dgm:pt modelId="{9008E681-446B-402E-9573-48BA6BEAB16E}" type="pres">
      <dgm:prSet presAssocID="{431066DD-C0C9-4846-991C-D44B9B775706}" presName="thickLine" presStyleLbl="alignNode1" presStyleIdx="2" presStyleCnt="3"/>
      <dgm:spPr/>
    </dgm:pt>
    <dgm:pt modelId="{8DDB0652-D866-4DAB-8BCE-73A456FA232C}" type="pres">
      <dgm:prSet presAssocID="{431066DD-C0C9-4846-991C-D44B9B775706}" presName="horz1" presStyleCnt="0"/>
      <dgm:spPr/>
    </dgm:pt>
    <dgm:pt modelId="{09B95634-FF0E-469F-AEC8-8F931AF7E5F2}" type="pres">
      <dgm:prSet presAssocID="{431066DD-C0C9-4846-991C-D44B9B775706}" presName="tx1" presStyleLbl="revTx" presStyleIdx="2" presStyleCnt="3"/>
      <dgm:spPr/>
    </dgm:pt>
    <dgm:pt modelId="{E0AB5D32-4228-4F59-8A51-E8805653C370}" type="pres">
      <dgm:prSet presAssocID="{431066DD-C0C9-4846-991C-D44B9B775706}" presName="vert1" presStyleCnt="0"/>
      <dgm:spPr/>
    </dgm:pt>
  </dgm:ptLst>
  <dgm:cxnLst>
    <dgm:cxn modelId="{07347969-1D3A-4DC3-BB38-6013A8710ECF}" srcId="{5900E4A8-5193-4DA9-BA0B-CD3FEA3B97FF}" destId="{431066DD-C0C9-4846-991C-D44B9B775706}" srcOrd="2" destOrd="0" parTransId="{EBB81355-D846-4FA7-8080-1D58E7E05E1D}" sibTransId="{411CCFEF-1F3B-4362-9AC2-87617412FF5E}"/>
    <dgm:cxn modelId="{2EE1BF85-0C65-4194-8A2D-C28CF035CB50}" type="presOf" srcId="{3FD4754D-EDBF-467F-96AA-CD3DE13D29E2}" destId="{B6D2D7DA-148B-4AAF-A1AA-45E07B296C6A}" srcOrd="0" destOrd="0" presId="urn:microsoft.com/office/officeart/2008/layout/LinedList"/>
    <dgm:cxn modelId="{F0888E99-CCF9-49D8-95F6-4A06057A3FB1}" type="presOf" srcId="{5900E4A8-5193-4DA9-BA0B-CD3FEA3B97FF}" destId="{1806FA2B-30A4-49DD-9A2C-A95B884F3D85}" srcOrd="0" destOrd="0" presId="urn:microsoft.com/office/officeart/2008/layout/LinedList"/>
    <dgm:cxn modelId="{FA3B35B7-2EDC-4454-8F53-0A224F2BB572}" type="presOf" srcId="{BA3F5AF0-97DD-4831-B8D1-0456A412338F}" destId="{71E72A18-0CB0-4F19-9B80-281A3FAED696}" srcOrd="0" destOrd="0" presId="urn:microsoft.com/office/officeart/2008/layout/LinedList"/>
    <dgm:cxn modelId="{6E77C8B8-DD6C-46AB-9566-5AB915439254}" srcId="{5900E4A8-5193-4DA9-BA0B-CD3FEA3B97FF}" destId="{3FD4754D-EDBF-467F-96AA-CD3DE13D29E2}" srcOrd="1" destOrd="0" parTransId="{6B6800D5-CB20-4C2C-BB2E-9BAA675EC4BD}" sibTransId="{52E1FFFD-098B-45DF-8009-DF55725B455C}"/>
    <dgm:cxn modelId="{03E332BA-C8CF-40CC-9B82-BB697B068FED}" type="presOf" srcId="{431066DD-C0C9-4846-991C-D44B9B775706}" destId="{09B95634-FF0E-469F-AEC8-8F931AF7E5F2}" srcOrd="0" destOrd="0" presId="urn:microsoft.com/office/officeart/2008/layout/LinedList"/>
    <dgm:cxn modelId="{483C98F2-CFC9-4E5B-9F69-C908ED5CAF72}" srcId="{5900E4A8-5193-4DA9-BA0B-CD3FEA3B97FF}" destId="{BA3F5AF0-97DD-4831-B8D1-0456A412338F}" srcOrd="0" destOrd="0" parTransId="{26BA83F8-9F0D-43BD-B980-35B8DD6B89EF}" sibTransId="{1476E36D-E44E-4D41-A1F5-F5139E2B41E7}"/>
    <dgm:cxn modelId="{69CBB400-FCE6-4010-B882-81A32E5C0F4A}" type="presParOf" srcId="{1806FA2B-30A4-49DD-9A2C-A95B884F3D85}" destId="{C6AC0C54-8056-48FC-8F94-5936ADC151DC}" srcOrd="0" destOrd="0" presId="urn:microsoft.com/office/officeart/2008/layout/LinedList"/>
    <dgm:cxn modelId="{97FD44AC-A478-4BB4-8B93-7C7016C2A73B}" type="presParOf" srcId="{1806FA2B-30A4-49DD-9A2C-A95B884F3D85}" destId="{82FA27FA-C05F-4DE4-BAC1-C147A5BDC032}" srcOrd="1" destOrd="0" presId="urn:microsoft.com/office/officeart/2008/layout/LinedList"/>
    <dgm:cxn modelId="{7CD93AE4-5EF4-4F92-9D2D-8E677212A25B}" type="presParOf" srcId="{82FA27FA-C05F-4DE4-BAC1-C147A5BDC032}" destId="{71E72A18-0CB0-4F19-9B80-281A3FAED696}" srcOrd="0" destOrd="0" presId="urn:microsoft.com/office/officeart/2008/layout/LinedList"/>
    <dgm:cxn modelId="{A07332BC-8343-4A87-B5D4-F194220D4169}" type="presParOf" srcId="{82FA27FA-C05F-4DE4-BAC1-C147A5BDC032}" destId="{99AA1059-135B-4DD8-8539-4016E9EB3CF6}" srcOrd="1" destOrd="0" presId="urn:microsoft.com/office/officeart/2008/layout/LinedList"/>
    <dgm:cxn modelId="{6FF88B91-8549-45E1-9099-4E1FD5821D55}" type="presParOf" srcId="{1806FA2B-30A4-49DD-9A2C-A95B884F3D85}" destId="{3C921B20-1A7A-4D29-B790-8E5CC58B0756}" srcOrd="2" destOrd="0" presId="urn:microsoft.com/office/officeart/2008/layout/LinedList"/>
    <dgm:cxn modelId="{5FFBF2B2-EFC7-4435-AC86-95EF090D8970}" type="presParOf" srcId="{1806FA2B-30A4-49DD-9A2C-A95B884F3D85}" destId="{171409CC-E5FF-4EC0-AE55-FEACFAF0B5C5}" srcOrd="3" destOrd="0" presId="urn:microsoft.com/office/officeart/2008/layout/LinedList"/>
    <dgm:cxn modelId="{EBD400EE-08EE-4F67-AE24-652D0E49DBA1}" type="presParOf" srcId="{171409CC-E5FF-4EC0-AE55-FEACFAF0B5C5}" destId="{B6D2D7DA-148B-4AAF-A1AA-45E07B296C6A}" srcOrd="0" destOrd="0" presId="urn:microsoft.com/office/officeart/2008/layout/LinedList"/>
    <dgm:cxn modelId="{1E43AC6E-07D7-4B2A-8BC9-5A85AF8E7012}" type="presParOf" srcId="{171409CC-E5FF-4EC0-AE55-FEACFAF0B5C5}" destId="{7AD8EA97-4052-493A-AE69-C8D5A28D6932}" srcOrd="1" destOrd="0" presId="urn:microsoft.com/office/officeart/2008/layout/LinedList"/>
    <dgm:cxn modelId="{48C22B5B-44C8-483A-9017-B6DDF6B5419A}" type="presParOf" srcId="{1806FA2B-30A4-49DD-9A2C-A95B884F3D85}" destId="{9008E681-446B-402E-9573-48BA6BEAB16E}" srcOrd="4" destOrd="0" presId="urn:microsoft.com/office/officeart/2008/layout/LinedList"/>
    <dgm:cxn modelId="{A45616DA-CD48-44BF-8711-CB1391C0433B}" type="presParOf" srcId="{1806FA2B-30A4-49DD-9A2C-A95B884F3D85}" destId="{8DDB0652-D866-4DAB-8BCE-73A456FA232C}" srcOrd="5" destOrd="0" presId="urn:microsoft.com/office/officeart/2008/layout/LinedList"/>
    <dgm:cxn modelId="{6CAB7651-4A08-4676-807F-4FF47547C8D5}" type="presParOf" srcId="{8DDB0652-D866-4DAB-8BCE-73A456FA232C}" destId="{09B95634-FF0E-469F-AEC8-8F931AF7E5F2}" srcOrd="0" destOrd="0" presId="urn:microsoft.com/office/officeart/2008/layout/LinedList"/>
    <dgm:cxn modelId="{1B549584-12B2-441F-AFAE-C2984AF58586}" type="presParOf" srcId="{8DDB0652-D866-4DAB-8BCE-73A456FA232C}" destId="{E0AB5D32-4228-4F59-8A51-E8805653C3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C0C54-8056-48FC-8F94-5936ADC151DC}">
      <dsp:nvSpPr>
        <dsp:cNvPr id="0" name=""/>
        <dsp:cNvSpPr/>
      </dsp:nvSpPr>
      <dsp:spPr>
        <a:xfrm>
          <a:off x="0" y="2144"/>
          <a:ext cx="514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72A18-0CB0-4F19-9B80-281A3FAED696}">
      <dsp:nvSpPr>
        <dsp:cNvPr id="0" name=""/>
        <dsp:cNvSpPr/>
      </dsp:nvSpPr>
      <dsp:spPr>
        <a:xfrm>
          <a:off x="0" y="2144"/>
          <a:ext cx="5148000" cy="146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Online searchable database of products that participate in Intertek’s Building &amp; Construction Product Certification Program</a:t>
          </a:r>
          <a:endParaRPr lang="en-US" sz="2300" kern="1200"/>
        </a:p>
      </dsp:txBody>
      <dsp:txXfrm>
        <a:off x="0" y="2144"/>
        <a:ext cx="5148000" cy="1462570"/>
      </dsp:txXfrm>
    </dsp:sp>
    <dsp:sp modelId="{3C921B20-1A7A-4D29-B790-8E5CC58B0756}">
      <dsp:nvSpPr>
        <dsp:cNvPr id="0" name=""/>
        <dsp:cNvSpPr/>
      </dsp:nvSpPr>
      <dsp:spPr>
        <a:xfrm>
          <a:off x="0" y="1464714"/>
          <a:ext cx="514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D2D7DA-148B-4AAF-A1AA-45E07B296C6A}">
      <dsp:nvSpPr>
        <dsp:cNvPr id="0" name=""/>
        <dsp:cNvSpPr/>
      </dsp:nvSpPr>
      <dsp:spPr>
        <a:xfrm>
          <a:off x="0" y="1464714"/>
          <a:ext cx="5148000" cy="146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Used by end users, Authorities Having Jurisdiction (AHJs), etc. to validate participation in program</a:t>
          </a:r>
          <a:endParaRPr lang="en-US" sz="2300" kern="1200"/>
        </a:p>
      </dsp:txBody>
      <dsp:txXfrm>
        <a:off x="0" y="1464714"/>
        <a:ext cx="5148000" cy="1462570"/>
      </dsp:txXfrm>
    </dsp:sp>
    <dsp:sp modelId="{9008E681-446B-402E-9573-48BA6BEAB16E}">
      <dsp:nvSpPr>
        <dsp:cNvPr id="0" name=""/>
        <dsp:cNvSpPr/>
      </dsp:nvSpPr>
      <dsp:spPr>
        <a:xfrm>
          <a:off x="0" y="2927285"/>
          <a:ext cx="514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95634-FF0E-469F-AEC8-8F931AF7E5F2}">
      <dsp:nvSpPr>
        <dsp:cNvPr id="0" name=""/>
        <dsp:cNvSpPr/>
      </dsp:nvSpPr>
      <dsp:spPr>
        <a:xfrm>
          <a:off x="0" y="2927285"/>
          <a:ext cx="5148000" cy="1462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Provides supporting documentation for listings, such as Code Compliance Research Reports (CCRRs) and Design Listings</a:t>
          </a:r>
          <a:endParaRPr lang="en-US" sz="2300" kern="1200"/>
        </a:p>
      </dsp:txBody>
      <dsp:txXfrm>
        <a:off x="0" y="2927285"/>
        <a:ext cx="5148000" cy="1462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B196A-825A-9E9E-631D-F6C246FB3E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4CE704-B640-54E2-7B12-A99A421127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079E1-6B91-B743-9256-2382278766A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F3945-28B2-00CB-B8F9-AA1A8D3052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9DFCF-2331-152C-F2F9-25F93C9B45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95B97-64E7-A549-92F2-399DE570A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0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6D51-16E5-4845-8834-E5A38DAB3399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D186-77D4-AF4E-A80F-AED12B171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0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0F43D05-298E-2FF9-AE0E-74AC2E776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6192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A341A4C-6E71-4D30-8483-2744B815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3CCA02-15E6-3952-ADDB-54FAE502B2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6A223-BC76-1B12-7034-F0C5E773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32066E-98C9-0440-8F3B-AFA87F432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29"/>
            <a:ext cx="4806000" cy="43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82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Less items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CE56BD-7703-844C-4F41-C9C43B635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29"/>
            <a:ext cx="4806000" cy="430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73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Less items / Rich Black]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CE56BD-7703-844C-4F41-C9C43B635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29"/>
            <a:ext cx="4806000" cy="430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790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More items / 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9F6967-A882-BB5D-7168-02E83A8245F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905498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CFC7BE3-0EA6-28FD-DFFF-E3D2104047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B7D2DB-7FC9-6600-07B0-9AA8A630403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05498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E5D5245D-139F-EFD4-B37F-26F6E46DB7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436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D63F30-C3D8-76A5-3BB7-243A68E5BD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905498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D7EF3AD-0209-B7DE-5E34-9C9F650A7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436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4EA5AB-91D2-FE21-34A9-30CE6CCC6600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905498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8CCED-603D-C95F-EA9F-F5E11F6E825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606191C-0871-9D36-E1C9-28FC902B61BD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5498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BFCB47B-1F6C-AF1F-9A2F-EC67770D3A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953C8B-BA8A-C559-28F3-6821C7620C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14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More items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9F6967-A882-BB5D-7168-02E83A8245F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905498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CFC7BE3-0EA6-28FD-DFFF-E3D2104047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B7D2DB-7FC9-6600-07B0-9AA8A630403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05498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E5D5245D-139F-EFD4-B37F-26F6E46DB7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436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D63F30-C3D8-76A5-3BB7-243A68E5BD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905498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D7EF3AD-0209-B7DE-5E34-9C9F650A7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436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4EA5AB-91D2-FE21-34A9-30CE6CCC6600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905498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8CCED-603D-C95F-EA9F-F5E11F6E825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606191C-0871-9D36-E1C9-28FC902B61BD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5498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BFCB47B-1F6C-AF1F-9A2F-EC67770D3A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9C3AB-9674-850B-01C8-3C7E422B8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4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More items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9F6967-A882-BB5D-7168-02E83A8245F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905498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CFC7BE3-0EA6-28FD-DFFF-E3D2104047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B7D2DB-7FC9-6600-07B0-9AA8A630403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05498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E5D5245D-139F-EFD4-B37F-26F6E46DB7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436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D63F30-C3D8-76A5-3BB7-243A68E5BD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905498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D7EF3AD-0209-B7DE-5E34-9C9F650A7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436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4EA5AB-91D2-FE21-34A9-30CE6CCC6600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905498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8CCED-603D-C95F-EA9F-F5E11F6E825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606191C-0871-9D36-E1C9-28FC902B61BD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5498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BFCB47B-1F6C-AF1F-9A2F-EC67770D3A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9C3AB-9674-850B-01C8-3C7E422B8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3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More items / Rich Black]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9F6967-A882-BB5D-7168-02E83A8245F1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905498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2CFC7BE3-0EA6-28FD-DFFF-E3D2104047D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436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1B7D2DB-7FC9-6600-07B0-9AA8A6304038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05498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E5D5245D-139F-EFD4-B37F-26F6E46DB7F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436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D63F30-C3D8-76A5-3BB7-243A68E5BD94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905498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D7EF3AD-0209-B7DE-5E34-9C9F650A77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436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4EA5AB-91D2-FE21-34A9-30CE6CCC6600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6905498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8CCED-603D-C95F-EA9F-F5E11F6E825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606191C-0871-9D36-E1C9-28FC902B61BD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6905498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5BFCB47B-1F6C-AF1F-9A2F-EC67770D3A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9C3AB-9674-850B-01C8-3C7E422B8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50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Image half slide / 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F31E7-9CE0-35A2-5D19-4ADFB144B8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A559ED5-34C6-438E-5755-9ADEF3CFBF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800" y="1203201"/>
            <a:ext cx="4896000" cy="702000"/>
          </a:xfrm>
        </p:spPr>
        <p:txBody>
          <a:bodyPr anchor="ctr" anchorCtr="0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D56F4A-CB1F-8CFB-C882-1B8B0C23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00" y="2102005"/>
            <a:ext cx="4896000" cy="162000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C427896-89DE-72A1-2B9B-96648B5A6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B79F2-6F29-5A78-046D-43AF827B5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272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Image half slide / Gre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F31E7-9CE0-35A2-5D19-4ADFB144B8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A559ED5-34C6-438E-5755-9ADEF3CFBF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800" y="1203201"/>
            <a:ext cx="4896000" cy="702000"/>
          </a:xfrm>
        </p:spPr>
        <p:txBody>
          <a:bodyPr anchor="ctr" anchorCtr="0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D56F4A-CB1F-8CFB-C882-1B8B0C23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00" y="2102005"/>
            <a:ext cx="4896000" cy="162000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C427896-89DE-72A1-2B9B-96648B5A6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B79F2-6F29-5A78-046D-43AF827B5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62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[Image half slide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5F31E7-9CE0-35A2-5D19-4ADFB144B8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A559ED5-34C6-438E-5755-9ADEF3CFBF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6800" y="1203201"/>
            <a:ext cx="4896000" cy="702000"/>
          </a:xfrm>
        </p:spPr>
        <p:txBody>
          <a:bodyPr anchor="ctr" anchorCtr="0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D56F4A-CB1F-8CFB-C882-1B8B0C23E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00" y="2102005"/>
            <a:ext cx="4896000" cy="162000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C427896-89DE-72A1-2B9B-96648B5A6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CB79F2-6F29-5A78-046D-43AF827B5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108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1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[Light image full slid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2DBE7A-3FDE-37B6-0C8F-37BC30C6DC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lIns="180000" tIns="180000" rIns="180000" bIns="180000">
            <a:norm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49376E-EB64-1525-359B-656E2BED5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" y="450129"/>
            <a:ext cx="1378515" cy="468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B0C418BE-5819-330F-0529-AA31627F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61B2C2-A704-50D6-B1E0-80044F38F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B896EA54-5920-C83A-E27B-48C0554735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6192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166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[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ED333-C6C0-A061-6C02-FB97FA50B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90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[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ED333-C6C0-A061-6C02-FB97FA50B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80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8800"/>
            <a:ext cx="5148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D3723-8BFA-4F1F-C51C-4ED60F26C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01200" y="1558800"/>
            <a:ext cx="5148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9819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lumn Content [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8800"/>
            <a:ext cx="5148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D3723-8BFA-4F1F-C51C-4ED60F26C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01200" y="1558800"/>
            <a:ext cx="5148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5A5FB-96EE-2138-8F58-41461FD06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9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lumn Content [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8800"/>
            <a:ext cx="5148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D3723-8BFA-4F1F-C51C-4ED60F26C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01200" y="1558800"/>
            <a:ext cx="5148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F5A5FB-96EE-2138-8F58-41461FD06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12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[With image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3463636"/>
            <a:ext cx="5184000" cy="2487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D3723-8BFA-4F1F-C51C-4ED60F26C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65200" y="3463636"/>
            <a:ext cx="5184000" cy="24871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00" y="1558799"/>
            <a:ext cx="5184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EC0C77-1A76-8CDF-C9F7-A26DB3A0B9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5200" y="1558799"/>
            <a:ext cx="5184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13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Content [With images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3463636"/>
            <a:ext cx="5184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D3723-8BFA-4F1F-C51C-4ED60F26C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65200" y="3463636"/>
            <a:ext cx="5184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00" y="1558799"/>
            <a:ext cx="5184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EC0C77-1A76-8CDF-C9F7-A26DB3A0B9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5200" y="1558799"/>
            <a:ext cx="5184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082E4-BBB3-07C1-9CCA-40DF2837C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59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Content [With images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3463636"/>
            <a:ext cx="5184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FD3723-8BFA-4F1F-C51C-4ED60F26CE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65200" y="3463636"/>
            <a:ext cx="5184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00" y="1558799"/>
            <a:ext cx="5184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EC0C77-1A76-8CDF-C9F7-A26DB3A0B9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65200" y="1558799"/>
            <a:ext cx="5184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082E4-BBB3-07C1-9CCA-40DF2837C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3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ontent [With image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6E003-6FC2-8764-E40B-B0076E74AE6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103999" y="3463636"/>
            <a:ext cx="3348000" cy="2487163"/>
          </a:xfrm>
        </p:spPr>
        <p:txBody>
          <a:bodyPr/>
          <a:lstStyle/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8" y="3463636"/>
            <a:ext cx="3348000" cy="2487163"/>
          </a:xfrm>
        </p:spPr>
        <p:txBody>
          <a:bodyPr/>
          <a:lstStyle/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798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9DC987-B163-3A32-74CA-EDE241E2BA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03999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D1DAEC-5183-8791-BF34-DCC4C9A67EB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801200" y="3463636"/>
            <a:ext cx="3348000" cy="2487163"/>
          </a:xfrm>
        </p:spPr>
        <p:txBody>
          <a:bodyPr/>
          <a:lstStyle/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DE33E2F-ED65-0427-4B29-8685E6F510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01200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967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Content [With images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6E003-6FC2-8764-E40B-B0076E74AE6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103999" y="3463636"/>
            <a:ext cx="3348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8" y="3463636"/>
            <a:ext cx="3348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798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9DC987-B163-3A32-74CA-EDE241E2BA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03999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D1DAEC-5183-8791-BF34-DCC4C9A67EB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801200" y="3463636"/>
            <a:ext cx="3348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DE33E2F-ED65-0427-4B29-8685E6F510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01200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F663B-D93B-BBC2-98A6-48276184A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8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Dark image full slid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2DBE7A-3FDE-37B6-0C8F-37BC30C6DC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180000" tIns="180000" rIns="180000" bIns="180000">
            <a:norm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FF910E-38B6-3968-9287-F09D8EF92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D54019-CE72-A63D-623B-C677198241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50DC6CD-3D1D-97AB-EC51-5CBF155CD4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6192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61871-ADE9-FBD6-756F-53A6D59E2F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5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 Content [With images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6E003-6FC2-8764-E40B-B0076E74AE6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103999" y="3463636"/>
            <a:ext cx="3348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98" y="3463636"/>
            <a:ext cx="3348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798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9DC987-B163-3A32-74CA-EDE241E2BA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03999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D1DAEC-5183-8791-BF34-DCC4C9A67EB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801200" y="3463636"/>
            <a:ext cx="3348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DE33E2F-ED65-0427-4B29-8685E6F510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801200" y="1558799"/>
            <a:ext cx="3348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F663B-D93B-BBC2-98A6-48276184A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40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Content [With images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6E003-6FC2-8764-E40B-B0076E74AE6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60399" y="3463636"/>
            <a:ext cx="2412000" cy="2487163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799" y="3463636"/>
            <a:ext cx="2412000" cy="2487163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7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9DC987-B163-3A32-74CA-EDE241E2BA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35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D1DAEC-5183-8791-BF34-DCC4C9A67E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37200" y="3463636"/>
            <a:ext cx="2412000" cy="2487163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3E804DA-597E-DE6B-E75E-F011AAB548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603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41960C1-AF7A-CFE0-5FC9-D1059CB1FFD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7200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7A3379-D2D7-1FC3-C6AA-F78DB26F307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183599" y="3463636"/>
            <a:ext cx="2412000" cy="2487163"/>
          </a:xfrm>
        </p:spPr>
        <p:txBody>
          <a:bodyPr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9325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Content [With images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6E003-6FC2-8764-E40B-B0076E74AE6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60399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799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7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9DC987-B163-3A32-74CA-EDE241E2BA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35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D1DAEC-5183-8791-BF34-DCC4C9A67E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37200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3E804DA-597E-DE6B-E75E-F011AAB548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603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41960C1-AF7A-CFE0-5FC9-D1059CB1FFD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7200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7A3379-D2D7-1FC3-C6AA-F78DB26F307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183599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2BFC8-B6E0-6CD2-7C0C-55DBF577A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64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olumn Content [With images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56E003-6FC2-8764-E40B-B0076E74AE6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960399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799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81B277-B35D-3A7C-1E7C-120DBB42EE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7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9DC987-B163-3A32-74CA-EDE241E2BA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35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D1DAEC-5183-8791-BF34-DCC4C9A67E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737200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3E804DA-597E-DE6B-E75E-F011AAB548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960399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41960C1-AF7A-CFE0-5FC9-D1059CB1FFD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7200" y="1558799"/>
            <a:ext cx="2412000" cy="1656000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7A3379-D2D7-1FC3-C6AA-F78DB26F307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3183599" y="3463636"/>
            <a:ext cx="2412000" cy="248716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82BFC8-B6E0-6CD2-7C0C-55DBF577A5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 [Left / Whit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>
            <a:off x="6675465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60120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8800"/>
            <a:ext cx="6012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9F5D0-8BA6-8DD5-5BC1-8C46F9C1D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 [Left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>
            <a:off x="6675465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60120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8800"/>
            <a:ext cx="6012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9F5D0-8BA6-8DD5-5BC1-8C46F9C1D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79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 [Left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>
            <a:off x="6675465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60120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8800"/>
            <a:ext cx="6012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9F5D0-8BA6-8DD5-5BC1-8C46F9C1D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78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 [Right / Whit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 flipH="1">
            <a:off x="0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11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Content [Right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 flipH="1">
            <a:off x="0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E7F6C-1EBA-A4AD-087C-E1CD99C84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62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Content [Right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 flipH="1">
            <a:off x="0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E7F6C-1EBA-A4AD-087C-E1CD99C84A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Image half slide / 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01438-A22C-FE1A-0B9D-85CD50B176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5353E38-E7A9-ED7A-31E6-FCA96F5D4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5F347-1C9C-DCA1-999A-7DFF31B34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7E24B-907C-F2EE-6461-0EA1109BFC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BAFD9A-5E56-303C-A3B7-45B2B2F1FB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Content [Right / 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3DD2A04D-88DA-FBCE-56A4-3D38DFD00A4E}"/>
              </a:ext>
            </a:extLst>
          </p:cNvPr>
          <p:cNvSpPr/>
          <p:nvPr userDrawn="1"/>
        </p:nvSpPr>
        <p:spPr>
          <a:xfrm flipH="1">
            <a:off x="0" y="0"/>
            <a:ext cx="5517734" cy="6858000"/>
          </a:xfrm>
          <a:custGeom>
            <a:avLst/>
            <a:gdLst>
              <a:gd name="connsiteX0" fmla="*/ 371869 w 5517734"/>
              <a:gd name="connsiteY0" fmla="*/ 0 h 6858000"/>
              <a:gd name="connsiteX1" fmla="*/ 1291460 w 5517734"/>
              <a:gd name="connsiteY1" fmla="*/ 0 h 6858000"/>
              <a:gd name="connsiteX2" fmla="*/ 5195459 w 5517734"/>
              <a:gd name="connsiteY2" fmla="*/ 0 h 6858000"/>
              <a:gd name="connsiteX3" fmla="*/ 5517734 w 5517734"/>
              <a:gd name="connsiteY3" fmla="*/ 0 h 6858000"/>
              <a:gd name="connsiteX4" fmla="*/ 5517734 w 5517734"/>
              <a:gd name="connsiteY4" fmla="*/ 6858000 h 6858000"/>
              <a:gd name="connsiteX5" fmla="*/ 5195459 w 5517734"/>
              <a:gd name="connsiteY5" fmla="*/ 6858000 h 6858000"/>
              <a:gd name="connsiteX6" fmla="*/ 2374024 w 5517734"/>
              <a:gd name="connsiteY6" fmla="*/ 6858000 h 6858000"/>
              <a:gd name="connsiteX7" fmla="*/ 1454433 w 5517734"/>
              <a:gd name="connsiteY7" fmla="*/ 6858000 h 6858000"/>
              <a:gd name="connsiteX8" fmla="*/ 1310804 w 5517734"/>
              <a:gd name="connsiteY8" fmla="*/ 6655918 h 6858000"/>
              <a:gd name="connsiteX9" fmla="*/ 0 w 5517734"/>
              <a:gd name="connsiteY9" fmla="*/ 2362369 h 6858000"/>
              <a:gd name="connsiteX10" fmla="*/ 145 w 5517734"/>
              <a:gd name="connsiteY10" fmla="*/ 2362369 h 6858000"/>
              <a:gd name="connsiteX11" fmla="*/ 345208 w 5517734"/>
              <a:gd name="connsiteY11" fmla="*/ 78836 h 6858000"/>
              <a:gd name="connsiteX12" fmla="*/ 371869 w 5517734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7734" h="6858000">
                <a:moveTo>
                  <a:pt x="371869" y="0"/>
                </a:moveTo>
                <a:lnTo>
                  <a:pt x="1291460" y="0"/>
                </a:lnTo>
                <a:lnTo>
                  <a:pt x="5195459" y="0"/>
                </a:lnTo>
                <a:lnTo>
                  <a:pt x="5517734" y="0"/>
                </a:lnTo>
                <a:lnTo>
                  <a:pt x="5517734" y="6858000"/>
                </a:lnTo>
                <a:lnTo>
                  <a:pt x="5195459" y="6858000"/>
                </a:lnTo>
                <a:lnTo>
                  <a:pt x="2374024" y="6858000"/>
                </a:lnTo>
                <a:lnTo>
                  <a:pt x="1454433" y="6858000"/>
                </a:lnTo>
                <a:lnTo>
                  <a:pt x="1310804" y="6655918"/>
                </a:lnTo>
                <a:cubicBezTo>
                  <a:pt x="483234" y="5430310"/>
                  <a:pt x="0" y="3952811"/>
                  <a:pt x="0" y="2362369"/>
                </a:cubicBezTo>
                <a:lnTo>
                  <a:pt x="145" y="2362369"/>
                </a:lnTo>
                <a:cubicBezTo>
                  <a:pt x="145" y="1567175"/>
                  <a:pt x="120953" y="800207"/>
                  <a:pt x="345208" y="78836"/>
                </a:cubicBezTo>
                <a:lnTo>
                  <a:pt x="3718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D88BE5-4766-8368-B3FE-21AB94BB7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3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Content [Image left / Whit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CF0163-4B14-72E8-A245-26F80BB398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17734" cy="6858000"/>
          </a:xfrm>
          <a:custGeom>
            <a:avLst/>
            <a:gdLst>
              <a:gd name="connsiteX0" fmla="*/ 0 w 5517734"/>
              <a:gd name="connsiteY0" fmla="*/ 0 h 6858000"/>
              <a:gd name="connsiteX1" fmla="*/ 322275 w 5517734"/>
              <a:gd name="connsiteY1" fmla="*/ 0 h 6858000"/>
              <a:gd name="connsiteX2" fmla="*/ 2563813 w 5517734"/>
              <a:gd name="connsiteY2" fmla="*/ 0 h 6858000"/>
              <a:gd name="connsiteX3" fmla="*/ 4226274 w 5517734"/>
              <a:gd name="connsiteY3" fmla="*/ 0 h 6858000"/>
              <a:gd name="connsiteX4" fmla="*/ 5145865 w 5517734"/>
              <a:gd name="connsiteY4" fmla="*/ 0 h 6858000"/>
              <a:gd name="connsiteX5" fmla="*/ 5172526 w 5517734"/>
              <a:gd name="connsiteY5" fmla="*/ 78836 h 6858000"/>
              <a:gd name="connsiteX6" fmla="*/ 5517589 w 5517734"/>
              <a:gd name="connsiteY6" fmla="*/ 2362369 h 6858000"/>
              <a:gd name="connsiteX7" fmla="*/ 5517734 w 5517734"/>
              <a:gd name="connsiteY7" fmla="*/ 2362369 h 6858000"/>
              <a:gd name="connsiteX8" fmla="*/ 4206930 w 5517734"/>
              <a:gd name="connsiteY8" fmla="*/ 6655918 h 6858000"/>
              <a:gd name="connsiteX9" fmla="*/ 4063301 w 5517734"/>
              <a:gd name="connsiteY9" fmla="*/ 6858000 h 6858000"/>
              <a:gd name="connsiteX10" fmla="*/ 3143710 w 5517734"/>
              <a:gd name="connsiteY10" fmla="*/ 6858000 h 6858000"/>
              <a:gd name="connsiteX11" fmla="*/ 2563813 w 5517734"/>
              <a:gd name="connsiteY11" fmla="*/ 6858000 h 6858000"/>
              <a:gd name="connsiteX12" fmla="*/ 322275 w 5517734"/>
              <a:gd name="connsiteY12" fmla="*/ 6858000 h 6858000"/>
              <a:gd name="connsiteX13" fmla="*/ 0 w 5517734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7734" h="6858000">
                <a:moveTo>
                  <a:pt x="0" y="0"/>
                </a:moveTo>
                <a:lnTo>
                  <a:pt x="322275" y="0"/>
                </a:lnTo>
                <a:lnTo>
                  <a:pt x="2563813" y="0"/>
                </a:lnTo>
                <a:lnTo>
                  <a:pt x="4226274" y="0"/>
                </a:lnTo>
                <a:lnTo>
                  <a:pt x="5145865" y="0"/>
                </a:lnTo>
                <a:lnTo>
                  <a:pt x="5172526" y="78836"/>
                </a:lnTo>
                <a:cubicBezTo>
                  <a:pt x="5396781" y="800207"/>
                  <a:pt x="5517589" y="1567175"/>
                  <a:pt x="5517589" y="2362369"/>
                </a:cubicBezTo>
                <a:lnTo>
                  <a:pt x="5517734" y="2362369"/>
                </a:lnTo>
                <a:cubicBezTo>
                  <a:pt x="5517734" y="3952811"/>
                  <a:pt x="5034500" y="5430310"/>
                  <a:pt x="4206930" y="6655918"/>
                </a:cubicBezTo>
                <a:lnTo>
                  <a:pt x="4063301" y="6858000"/>
                </a:lnTo>
                <a:lnTo>
                  <a:pt x="3143710" y="6858000"/>
                </a:lnTo>
                <a:lnTo>
                  <a:pt x="2563813" y="6858000"/>
                </a:lnTo>
                <a:lnTo>
                  <a:pt x="322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0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Content [Image left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CF0163-4B14-72E8-A245-26F80BB398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17734" cy="6858000"/>
          </a:xfrm>
          <a:custGeom>
            <a:avLst/>
            <a:gdLst>
              <a:gd name="connsiteX0" fmla="*/ 0 w 5517734"/>
              <a:gd name="connsiteY0" fmla="*/ 0 h 6858000"/>
              <a:gd name="connsiteX1" fmla="*/ 322275 w 5517734"/>
              <a:gd name="connsiteY1" fmla="*/ 0 h 6858000"/>
              <a:gd name="connsiteX2" fmla="*/ 2563813 w 5517734"/>
              <a:gd name="connsiteY2" fmla="*/ 0 h 6858000"/>
              <a:gd name="connsiteX3" fmla="*/ 4226274 w 5517734"/>
              <a:gd name="connsiteY3" fmla="*/ 0 h 6858000"/>
              <a:gd name="connsiteX4" fmla="*/ 5145865 w 5517734"/>
              <a:gd name="connsiteY4" fmla="*/ 0 h 6858000"/>
              <a:gd name="connsiteX5" fmla="*/ 5172526 w 5517734"/>
              <a:gd name="connsiteY5" fmla="*/ 78836 h 6858000"/>
              <a:gd name="connsiteX6" fmla="*/ 5517589 w 5517734"/>
              <a:gd name="connsiteY6" fmla="*/ 2362369 h 6858000"/>
              <a:gd name="connsiteX7" fmla="*/ 5517734 w 5517734"/>
              <a:gd name="connsiteY7" fmla="*/ 2362369 h 6858000"/>
              <a:gd name="connsiteX8" fmla="*/ 4206930 w 5517734"/>
              <a:gd name="connsiteY8" fmla="*/ 6655918 h 6858000"/>
              <a:gd name="connsiteX9" fmla="*/ 4063301 w 5517734"/>
              <a:gd name="connsiteY9" fmla="*/ 6858000 h 6858000"/>
              <a:gd name="connsiteX10" fmla="*/ 3143710 w 5517734"/>
              <a:gd name="connsiteY10" fmla="*/ 6858000 h 6858000"/>
              <a:gd name="connsiteX11" fmla="*/ 2563813 w 5517734"/>
              <a:gd name="connsiteY11" fmla="*/ 6858000 h 6858000"/>
              <a:gd name="connsiteX12" fmla="*/ 322275 w 5517734"/>
              <a:gd name="connsiteY12" fmla="*/ 6858000 h 6858000"/>
              <a:gd name="connsiteX13" fmla="*/ 0 w 5517734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7734" h="6858000">
                <a:moveTo>
                  <a:pt x="0" y="0"/>
                </a:moveTo>
                <a:lnTo>
                  <a:pt x="322275" y="0"/>
                </a:lnTo>
                <a:lnTo>
                  <a:pt x="2563813" y="0"/>
                </a:lnTo>
                <a:lnTo>
                  <a:pt x="4226274" y="0"/>
                </a:lnTo>
                <a:lnTo>
                  <a:pt x="5145865" y="0"/>
                </a:lnTo>
                <a:lnTo>
                  <a:pt x="5172526" y="78836"/>
                </a:lnTo>
                <a:cubicBezTo>
                  <a:pt x="5396781" y="800207"/>
                  <a:pt x="5517589" y="1567175"/>
                  <a:pt x="5517589" y="2362369"/>
                </a:cubicBezTo>
                <a:lnTo>
                  <a:pt x="5517734" y="2362369"/>
                </a:lnTo>
                <a:cubicBezTo>
                  <a:pt x="5517734" y="3952811"/>
                  <a:pt x="5034500" y="5430310"/>
                  <a:pt x="4206930" y="6655918"/>
                </a:cubicBezTo>
                <a:lnTo>
                  <a:pt x="4063301" y="6858000"/>
                </a:lnTo>
                <a:lnTo>
                  <a:pt x="3143710" y="6858000"/>
                </a:lnTo>
                <a:lnTo>
                  <a:pt x="2563813" y="6858000"/>
                </a:lnTo>
                <a:lnTo>
                  <a:pt x="322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043DF-DE27-55DA-BA8D-ED599CB98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66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Slide Content [Image left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CF0163-4B14-72E8-A245-26F80BB398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17734" cy="6858000"/>
          </a:xfrm>
          <a:custGeom>
            <a:avLst/>
            <a:gdLst>
              <a:gd name="connsiteX0" fmla="*/ 0 w 5517734"/>
              <a:gd name="connsiteY0" fmla="*/ 0 h 6858000"/>
              <a:gd name="connsiteX1" fmla="*/ 322275 w 5517734"/>
              <a:gd name="connsiteY1" fmla="*/ 0 h 6858000"/>
              <a:gd name="connsiteX2" fmla="*/ 2563813 w 5517734"/>
              <a:gd name="connsiteY2" fmla="*/ 0 h 6858000"/>
              <a:gd name="connsiteX3" fmla="*/ 4226274 w 5517734"/>
              <a:gd name="connsiteY3" fmla="*/ 0 h 6858000"/>
              <a:gd name="connsiteX4" fmla="*/ 5145865 w 5517734"/>
              <a:gd name="connsiteY4" fmla="*/ 0 h 6858000"/>
              <a:gd name="connsiteX5" fmla="*/ 5172526 w 5517734"/>
              <a:gd name="connsiteY5" fmla="*/ 78836 h 6858000"/>
              <a:gd name="connsiteX6" fmla="*/ 5517589 w 5517734"/>
              <a:gd name="connsiteY6" fmla="*/ 2362369 h 6858000"/>
              <a:gd name="connsiteX7" fmla="*/ 5517734 w 5517734"/>
              <a:gd name="connsiteY7" fmla="*/ 2362369 h 6858000"/>
              <a:gd name="connsiteX8" fmla="*/ 4206930 w 5517734"/>
              <a:gd name="connsiteY8" fmla="*/ 6655918 h 6858000"/>
              <a:gd name="connsiteX9" fmla="*/ 4063301 w 5517734"/>
              <a:gd name="connsiteY9" fmla="*/ 6858000 h 6858000"/>
              <a:gd name="connsiteX10" fmla="*/ 3143710 w 5517734"/>
              <a:gd name="connsiteY10" fmla="*/ 6858000 h 6858000"/>
              <a:gd name="connsiteX11" fmla="*/ 2563813 w 5517734"/>
              <a:gd name="connsiteY11" fmla="*/ 6858000 h 6858000"/>
              <a:gd name="connsiteX12" fmla="*/ 322275 w 5517734"/>
              <a:gd name="connsiteY12" fmla="*/ 6858000 h 6858000"/>
              <a:gd name="connsiteX13" fmla="*/ 0 w 5517734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17734" h="6858000">
                <a:moveTo>
                  <a:pt x="0" y="0"/>
                </a:moveTo>
                <a:lnTo>
                  <a:pt x="322275" y="0"/>
                </a:lnTo>
                <a:lnTo>
                  <a:pt x="2563813" y="0"/>
                </a:lnTo>
                <a:lnTo>
                  <a:pt x="4226274" y="0"/>
                </a:lnTo>
                <a:lnTo>
                  <a:pt x="5145865" y="0"/>
                </a:lnTo>
                <a:lnTo>
                  <a:pt x="5172526" y="78836"/>
                </a:lnTo>
                <a:cubicBezTo>
                  <a:pt x="5396781" y="800207"/>
                  <a:pt x="5517589" y="1567175"/>
                  <a:pt x="5517589" y="2362369"/>
                </a:cubicBezTo>
                <a:lnTo>
                  <a:pt x="5517734" y="2362369"/>
                </a:lnTo>
                <a:cubicBezTo>
                  <a:pt x="5517734" y="3952811"/>
                  <a:pt x="5034500" y="5430310"/>
                  <a:pt x="4206930" y="6655918"/>
                </a:cubicBezTo>
                <a:lnTo>
                  <a:pt x="4063301" y="6858000"/>
                </a:lnTo>
                <a:lnTo>
                  <a:pt x="3143710" y="6858000"/>
                </a:lnTo>
                <a:lnTo>
                  <a:pt x="2563813" y="6858000"/>
                </a:lnTo>
                <a:lnTo>
                  <a:pt x="322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2830" y="442800"/>
            <a:ext cx="48960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830" y="1558800"/>
            <a:ext cx="4896000" cy="439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043DF-DE27-55DA-BA8D-ED599CB98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81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rved Image title 2 [Whit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5A0DF3-2366-CD89-65C7-F4A11BC959E2}"/>
              </a:ext>
            </a:extLst>
          </p:cNvPr>
          <p:cNvSpPr/>
          <p:nvPr userDrawn="1"/>
        </p:nvSpPr>
        <p:spPr>
          <a:xfrm>
            <a:off x="0" y="1969204"/>
            <a:ext cx="12192000" cy="4888795"/>
          </a:xfrm>
          <a:custGeom>
            <a:avLst/>
            <a:gdLst>
              <a:gd name="connsiteX0" fmla="*/ 12192000 w 12192000"/>
              <a:gd name="connsiteY0" fmla="*/ 0 h 4888795"/>
              <a:gd name="connsiteX1" fmla="*/ 12192000 w 12192000"/>
              <a:gd name="connsiteY1" fmla="*/ 4888795 h 4888795"/>
              <a:gd name="connsiteX2" fmla="*/ 0 w 12192000"/>
              <a:gd name="connsiteY2" fmla="*/ 4888795 h 4888795"/>
              <a:gd name="connsiteX3" fmla="*/ 0 w 12192000"/>
              <a:gd name="connsiteY3" fmla="*/ 2074740 h 4888795"/>
              <a:gd name="connsiteX4" fmla="*/ 76725 w 12192000"/>
              <a:gd name="connsiteY4" fmla="*/ 2091443 h 4888795"/>
              <a:gd name="connsiteX5" fmla="*/ 3469281 w 12192000"/>
              <a:gd name="connsiteY5" fmla="*/ 2433442 h 4888795"/>
              <a:gd name="connsiteX6" fmla="*/ 11848319 w 12192000"/>
              <a:gd name="connsiteY6" fmla="*/ 203185 h 4888795"/>
              <a:gd name="connsiteX7" fmla="*/ 12192000 w 12192000"/>
              <a:gd name="connsiteY7" fmla="*/ 0 h 488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888795">
                <a:moveTo>
                  <a:pt x="12192000" y="0"/>
                </a:moveTo>
                <a:lnTo>
                  <a:pt x="12192000" y="4888795"/>
                </a:lnTo>
                <a:lnTo>
                  <a:pt x="0" y="4888795"/>
                </a:lnTo>
                <a:lnTo>
                  <a:pt x="0" y="2074740"/>
                </a:lnTo>
                <a:lnTo>
                  <a:pt x="76725" y="2091443"/>
                </a:lnTo>
                <a:cubicBezTo>
                  <a:pt x="1172551" y="2315682"/>
                  <a:pt x="2307164" y="2433442"/>
                  <a:pt x="3469281" y="2433442"/>
                </a:cubicBezTo>
                <a:cubicBezTo>
                  <a:pt x="6519839" y="2433442"/>
                  <a:pt x="9380874" y="1622001"/>
                  <a:pt x="11848319" y="203185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8064A8-00F2-99EF-717C-C7C3EC121F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12192000" cy="4402645"/>
          </a:xfrm>
          <a:custGeom>
            <a:avLst/>
            <a:gdLst>
              <a:gd name="connsiteX0" fmla="*/ 0 w 12192000"/>
              <a:gd name="connsiteY0" fmla="*/ 0 h 4402645"/>
              <a:gd name="connsiteX1" fmla="*/ 12192000 w 12192000"/>
              <a:gd name="connsiteY1" fmla="*/ 0 h 4402645"/>
              <a:gd name="connsiteX2" fmla="*/ 12192000 w 12192000"/>
              <a:gd name="connsiteY2" fmla="*/ 1969203 h 4402645"/>
              <a:gd name="connsiteX3" fmla="*/ 11848319 w 12192000"/>
              <a:gd name="connsiteY3" fmla="*/ 2172388 h 4402645"/>
              <a:gd name="connsiteX4" fmla="*/ 3469281 w 12192000"/>
              <a:gd name="connsiteY4" fmla="*/ 4402645 h 4402645"/>
              <a:gd name="connsiteX5" fmla="*/ 76725 w 12192000"/>
              <a:gd name="connsiteY5" fmla="*/ 4060646 h 4402645"/>
              <a:gd name="connsiteX6" fmla="*/ 0 w 12192000"/>
              <a:gd name="connsiteY6" fmla="*/ 4043943 h 440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02645">
                <a:moveTo>
                  <a:pt x="0" y="0"/>
                </a:moveTo>
                <a:lnTo>
                  <a:pt x="12192000" y="0"/>
                </a:lnTo>
                <a:lnTo>
                  <a:pt x="12192000" y="1969203"/>
                </a:lnTo>
                <a:lnTo>
                  <a:pt x="11848319" y="2172388"/>
                </a:lnTo>
                <a:cubicBezTo>
                  <a:pt x="9380874" y="3591204"/>
                  <a:pt x="6519839" y="4402645"/>
                  <a:pt x="3469281" y="4402645"/>
                </a:cubicBezTo>
                <a:cubicBezTo>
                  <a:pt x="2307164" y="4402645"/>
                  <a:pt x="1172551" y="4284885"/>
                  <a:pt x="76725" y="4060646"/>
                </a:cubicBezTo>
                <a:lnTo>
                  <a:pt x="0" y="4043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721F76-CB76-F9E1-392E-728E43E1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4828275"/>
            <a:ext cx="11378400" cy="655674"/>
          </a:xfrm>
        </p:spPr>
        <p:txBody>
          <a:bodyPr/>
          <a:lstStyle>
            <a:lvl1pPr>
              <a:defRPr sz="4000"/>
            </a:lvl1pPr>
            <a:lvl2pPr marL="0" indent="0">
              <a:buNone/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37AA0C-537F-AB01-4ECD-D44EBB0FF0E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06800" y="5556050"/>
            <a:ext cx="11378400" cy="374398"/>
          </a:xfrm>
        </p:spPr>
        <p:txBody>
          <a:bodyPr/>
          <a:lstStyle>
            <a:lvl1pPr>
              <a:defRPr sz="2800"/>
            </a:lvl1pPr>
            <a:lvl2pPr marL="0" indent="0">
              <a:buNone/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70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[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A8FA68A-E4FE-69C8-6E5F-F60722A7645B}"/>
              </a:ext>
            </a:extLst>
          </p:cNvPr>
          <p:cNvSpPr/>
          <p:nvPr userDrawn="1"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5570"/>
          </a:xfrm>
        </p:spPr>
        <p:txBody>
          <a:bodyPr/>
          <a:lstStyle>
            <a:lvl1pPr>
              <a:defRPr sz="4800"/>
            </a:lvl1pPr>
            <a:lvl2pPr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E3E556-DEB0-3574-9275-9B2E712AC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735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[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A8FA68A-E4FE-69C8-6E5F-F60722A7645B}"/>
              </a:ext>
            </a:extLst>
          </p:cNvPr>
          <p:cNvSpPr/>
          <p:nvPr userDrawn="1"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557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4235A-B57A-D640-0645-2DDA8FDCC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34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Statement [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A8FA68A-E4FE-69C8-6E5F-F60722A7645B}"/>
              </a:ext>
            </a:extLst>
          </p:cNvPr>
          <p:cNvSpPr/>
          <p:nvPr userDrawn="1"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bg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557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  <a:lvl2pPr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34235A-B57A-D640-0645-2DDA8FDCC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68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[White / Cerell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34AC69A-EE1D-CB52-E297-041BFC4C9C52}"/>
              </a:ext>
            </a:extLst>
          </p:cNvPr>
          <p:cNvSpPr/>
          <p:nvPr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accent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7600"/>
          </a:xfrm>
        </p:spPr>
        <p:txBody>
          <a:bodyPr/>
          <a:lstStyle>
            <a:lvl1pPr>
              <a:defRPr sz="4800"/>
            </a:lvl1pPr>
            <a:lvl2pPr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53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[White / Grey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34AC69A-EE1D-CB52-E297-041BFC4C9C52}"/>
              </a:ext>
            </a:extLst>
          </p:cNvPr>
          <p:cNvSpPr/>
          <p:nvPr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tx2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5570"/>
          </a:xfrm>
        </p:spPr>
        <p:txBody>
          <a:bodyPr/>
          <a:lstStyle>
            <a:lvl1pPr>
              <a:defRPr sz="4800"/>
            </a:lvl1pPr>
            <a:lvl2pPr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Image half slide / Whit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B944F5-E80A-D412-A6AF-2BBD8BBBF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6" y="450129"/>
            <a:ext cx="1378515" cy="4680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B74FDB-D0D9-BB34-A32C-A277CD79F03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5353E38-E7A9-ED7A-31E6-FCA96F5D4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5F347-1C9C-DCA1-999A-7DFF31B34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7E24B-907C-F2EE-6461-0EA1109BFC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2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[White / Dark Blu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34AC69A-EE1D-CB52-E297-041BFC4C9C52}"/>
              </a:ext>
            </a:extLst>
          </p:cNvPr>
          <p:cNvSpPr/>
          <p:nvPr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accent3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5570"/>
          </a:xfrm>
        </p:spPr>
        <p:txBody>
          <a:bodyPr/>
          <a:lstStyle>
            <a:lvl1pPr>
              <a:defRPr sz="4800"/>
            </a:lvl1pPr>
            <a:lvl2pPr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76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[Cerello curv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0EE9483D-D5D5-84E8-CE29-BA820C612089}"/>
              </a:ext>
            </a:extLst>
          </p:cNvPr>
          <p:cNvSpPr/>
          <p:nvPr/>
        </p:nvSpPr>
        <p:spPr>
          <a:xfrm>
            <a:off x="5077460" y="4398428"/>
            <a:ext cx="7115740" cy="2459572"/>
          </a:xfrm>
          <a:custGeom>
            <a:avLst/>
            <a:gdLst>
              <a:gd name="connsiteX0" fmla="*/ 7103389 w 7115740"/>
              <a:gd name="connsiteY0" fmla="*/ 0 h 2459572"/>
              <a:gd name="connsiteX1" fmla="*/ 7115740 w 7115740"/>
              <a:gd name="connsiteY1" fmla="*/ 156 h 2459572"/>
              <a:gd name="connsiteX2" fmla="*/ 7115740 w 7115740"/>
              <a:gd name="connsiteY2" fmla="*/ 2459572 h 2459572"/>
              <a:gd name="connsiteX3" fmla="*/ 0 w 7115740"/>
              <a:gd name="connsiteY3" fmla="*/ 2459572 h 2459572"/>
              <a:gd name="connsiteX4" fmla="*/ 225867 w 7115740"/>
              <a:gd name="connsiteY4" fmla="*/ 2282186 h 2459572"/>
              <a:gd name="connsiteX5" fmla="*/ 7103389 w 7115740"/>
              <a:gd name="connsiteY5" fmla="*/ 0 h 245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740" h="2459572">
                <a:moveTo>
                  <a:pt x="7103389" y="0"/>
                </a:moveTo>
                <a:lnTo>
                  <a:pt x="7115740" y="156"/>
                </a:lnTo>
                <a:lnTo>
                  <a:pt x="7115740" y="2459572"/>
                </a:lnTo>
                <a:lnTo>
                  <a:pt x="0" y="2459572"/>
                </a:lnTo>
                <a:lnTo>
                  <a:pt x="225867" y="2282186"/>
                </a:lnTo>
                <a:cubicBezTo>
                  <a:pt x="2143683" y="848825"/>
                  <a:pt x="4524340" y="0"/>
                  <a:pt x="7103389" y="0"/>
                </a:cubicBezTo>
                <a:close/>
              </a:path>
            </a:pathLst>
          </a:custGeom>
          <a:solidFill>
            <a:schemeClr val="accent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275317"/>
            <a:ext cx="8460000" cy="3745570"/>
          </a:xfrm>
        </p:spPr>
        <p:txBody>
          <a:bodyPr/>
          <a:lstStyle>
            <a:lvl1pPr>
              <a:defRPr sz="4800"/>
            </a:lvl1pPr>
            <a:lvl2pPr>
              <a:defRPr sz="4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304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ey Statement [With title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E1EE2E-CB8B-5F6F-708A-5EA620B28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7950"/>
            <a:ext cx="8460000" cy="4392000"/>
          </a:xfrm>
        </p:spPr>
        <p:txBody>
          <a:bodyPr/>
          <a:lstStyle>
            <a:lvl1pPr>
              <a:spcBef>
                <a:spcPts val="400"/>
              </a:spcBef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299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ey Statement [With title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5EA983-2A22-D182-5929-972C95B02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7950"/>
            <a:ext cx="8460000" cy="4392000"/>
          </a:xfrm>
        </p:spPr>
        <p:txBody>
          <a:bodyPr/>
          <a:lstStyle>
            <a:lvl1pPr>
              <a:spcBef>
                <a:spcPts val="400"/>
              </a:spcBef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546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ey Statement [With title / Grey + curv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398B5AD0-60AA-A12D-2642-C65F089EAA5F}"/>
              </a:ext>
            </a:extLst>
          </p:cNvPr>
          <p:cNvSpPr/>
          <p:nvPr userDrawn="1"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accent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E1EE2E-CB8B-5F6F-708A-5EA620B28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7950"/>
            <a:ext cx="8460000" cy="3492000"/>
          </a:xfrm>
        </p:spPr>
        <p:txBody>
          <a:bodyPr/>
          <a:lstStyle>
            <a:lvl1pPr>
              <a:spcBef>
                <a:spcPts val="400"/>
              </a:spcBef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482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Key Statement [With title / Dark Blue + curv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62BB1BD-DA7B-7CFF-3BB3-6504376D2ABC}"/>
              </a:ext>
            </a:extLst>
          </p:cNvPr>
          <p:cNvSpPr/>
          <p:nvPr userDrawn="1"/>
        </p:nvSpPr>
        <p:spPr>
          <a:xfrm>
            <a:off x="0" y="3584871"/>
            <a:ext cx="12193200" cy="3273129"/>
          </a:xfrm>
          <a:custGeom>
            <a:avLst/>
            <a:gdLst>
              <a:gd name="connsiteX0" fmla="*/ 12193200 w 12193200"/>
              <a:gd name="connsiteY0" fmla="*/ 0 h 3273129"/>
              <a:gd name="connsiteX1" fmla="*/ 12193200 w 12193200"/>
              <a:gd name="connsiteY1" fmla="*/ 3273129 h 3273129"/>
              <a:gd name="connsiteX2" fmla="*/ 0 w 12193200"/>
              <a:gd name="connsiteY2" fmla="*/ 3273129 h 3273129"/>
              <a:gd name="connsiteX3" fmla="*/ 0 w 12193200"/>
              <a:gd name="connsiteY3" fmla="*/ 2070972 h 3273129"/>
              <a:gd name="connsiteX4" fmla="*/ 63439 w 12193200"/>
              <a:gd name="connsiteY4" fmla="*/ 2083119 h 3273129"/>
              <a:gd name="connsiteX5" fmla="*/ 3256685 w 12193200"/>
              <a:gd name="connsiteY5" fmla="*/ 2364700 h 3273129"/>
              <a:gd name="connsiteX6" fmla="*/ 11855267 w 12193200"/>
              <a:gd name="connsiteY6" fmla="*/ 188794 h 3273129"/>
              <a:gd name="connsiteX7" fmla="*/ 12193200 w 12193200"/>
              <a:gd name="connsiteY7" fmla="*/ 0 h 327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3273129">
                <a:moveTo>
                  <a:pt x="12193200" y="0"/>
                </a:moveTo>
                <a:lnTo>
                  <a:pt x="12193200" y="3273129"/>
                </a:lnTo>
                <a:lnTo>
                  <a:pt x="0" y="3273129"/>
                </a:lnTo>
                <a:lnTo>
                  <a:pt x="0" y="2070972"/>
                </a:lnTo>
                <a:lnTo>
                  <a:pt x="63439" y="2083119"/>
                </a:lnTo>
                <a:cubicBezTo>
                  <a:pt x="1099889" y="2268142"/>
                  <a:pt x="2167004" y="2364700"/>
                  <a:pt x="3256685" y="2364700"/>
                </a:cubicBezTo>
                <a:cubicBezTo>
                  <a:pt x="6370060" y="2364700"/>
                  <a:pt x="9299224" y="1576468"/>
                  <a:pt x="11855267" y="188794"/>
                </a:cubicBezTo>
                <a:lnTo>
                  <a:pt x="12193200" y="0"/>
                </a:lnTo>
                <a:close/>
              </a:path>
            </a:pathLst>
          </a:custGeom>
          <a:solidFill>
            <a:schemeClr val="accent1"/>
          </a:solidFill>
          <a:ln w="144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EA983-2A22-D182-5929-972C95B025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800" y="1557950"/>
            <a:ext cx="8460000" cy="3492000"/>
          </a:xfrm>
        </p:spPr>
        <p:txBody>
          <a:bodyPr/>
          <a:lstStyle>
            <a:lvl1pPr>
              <a:spcBef>
                <a:spcPts val="400"/>
              </a:spcBef>
              <a:defRPr sz="4800"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7164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[Whit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F7E4-01E8-23F6-FE87-3AB788B3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1443E-C405-B882-5A16-B39A0B0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0D789-DDAB-1988-9D30-1D41B294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4075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[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F7E4-01E8-23F6-FE87-3AB788B3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1443E-C405-B882-5A16-B39A0B0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0D789-DDAB-1988-9D30-1D41B294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D400F8-9E9F-A423-024E-548D518A1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32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[Dark Blue]">
    <p:bg>
      <p:bgPr>
        <a:solidFill>
          <a:srgbClr val="062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35ABBE-84CA-E1D7-4497-23BFAFC61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18F7E4-01E8-23F6-FE87-3AB788B3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1443E-C405-B882-5A16-B39A0B0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0D789-DDAB-1988-9D30-1D41B294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8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[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F7E4-01E8-23F6-FE87-3AB788B3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1443E-C405-B882-5A16-B39A0B0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0D789-DDAB-1988-9D30-1D41B294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1830A-C726-FF08-037C-D17DB40BAA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800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Image half slide / Grey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01438-A22C-FE1A-0B9D-85CD50B176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5353E38-E7A9-ED7A-31E6-FCA96F5D4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5F347-1C9C-DCA1-999A-7DFF31B34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7E24B-907C-F2EE-6461-0EA1109BFC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69701-F78E-D53D-9505-71A73AACE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1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6B0B20-E7E8-6897-C989-285DA30F6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14CF0-5EF9-825B-7E2B-B6B89498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3D893-B8D7-E26F-32ED-57F40EF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73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Image [White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6721F-0FD8-4961-BC01-702FB2D5B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C88691-6C18-8DD2-C30F-14F345EF4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5949572"/>
          </a:xfrm>
          <a:custGeom>
            <a:avLst/>
            <a:gdLst>
              <a:gd name="connsiteX0" fmla="*/ 0 w 12193200"/>
              <a:gd name="connsiteY0" fmla="*/ 0 h 5949572"/>
              <a:gd name="connsiteX1" fmla="*/ 12193200 w 12193200"/>
              <a:gd name="connsiteY1" fmla="*/ 0 h 5949572"/>
              <a:gd name="connsiteX2" fmla="*/ 12193200 w 12193200"/>
              <a:gd name="connsiteY2" fmla="*/ 3584872 h 5949572"/>
              <a:gd name="connsiteX3" fmla="*/ 11855267 w 12193200"/>
              <a:gd name="connsiteY3" fmla="*/ 3773666 h 5949572"/>
              <a:gd name="connsiteX4" fmla="*/ 3256685 w 12193200"/>
              <a:gd name="connsiteY4" fmla="*/ 5949572 h 5949572"/>
              <a:gd name="connsiteX5" fmla="*/ 63439 w 12193200"/>
              <a:gd name="connsiteY5" fmla="*/ 5667991 h 5949572"/>
              <a:gd name="connsiteX6" fmla="*/ 0 w 12193200"/>
              <a:gd name="connsiteY6" fmla="*/ 5655844 h 5949572"/>
              <a:gd name="connsiteX7" fmla="*/ 0 w 12193200"/>
              <a:gd name="connsiteY7" fmla="*/ 4646142 h 5949572"/>
              <a:gd name="connsiteX8" fmla="*/ 0 w 12193200"/>
              <a:gd name="connsiteY8" fmla="*/ 1 h 594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00" h="5949572">
                <a:moveTo>
                  <a:pt x="0" y="0"/>
                </a:moveTo>
                <a:lnTo>
                  <a:pt x="12193200" y="0"/>
                </a:lnTo>
                <a:lnTo>
                  <a:pt x="12193200" y="3584872"/>
                </a:lnTo>
                <a:lnTo>
                  <a:pt x="11855267" y="3773666"/>
                </a:lnTo>
                <a:cubicBezTo>
                  <a:pt x="9299224" y="5161340"/>
                  <a:pt x="6370060" y="5949572"/>
                  <a:pt x="3256685" y="5949572"/>
                </a:cubicBezTo>
                <a:cubicBezTo>
                  <a:pt x="2167004" y="5949572"/>
                  <a:pt x="1099889" y="5853014"/>
                  <a:pt x="63439" y="5667991"/>
                </a:cubicBezTo>
                <a:lnTo>
                  <a:pt x="0" y="5655844"/>
                </a:lnTo>
                <a:lnTo>
                  <a:pt x="0" y="464614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61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ved Image [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16721F-0FD8-4961-BC01-702FB2D5B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0C88691-6C18-8DD2-C30F-14F345EF4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5949572"/>
          </a:xfrm>
          <a:custGeom>
            <a:avLst/>
            <a:gdLst>
              <a:gd name="connsiteX0" fmla="*/ 0 w 12193200"/>
              <a:gd name="connsiteY0" fmla="*/ 0 h 5949572"/>
              <a:gd name="connsiteX1" fmla="*/ 12193200 w 12193200"/>
              <a:gd name="connsiteY1" fmla="*/ 0 h 5949572"/>
              <a:gd name="connsiteX2" fmla="*/ 12193200 w 12193200"/>
              <a:gd name="connsiteY2" fmla="*/ 3584872 h 5949572"/>
              <a:gd name="connsiteX3" fmla="*/ 11855267 w 12193200"/>
              <a:gd name="connsiteY3" fmla="*/ 3773666 h 5949572"/>
              <a:gd name="connsiteX4" fmla="*/ 3256685 w 12193200"/>
              <a:gd name="connsiteY4" fmla="*/ 5949572 h 5949572"/>
              <a:gd name="connsiteX5" fmla="*/ 63439 w 12193200"/>
              <a:gd name="connsiteY5" fmla="*/ 5667991 h 5949572"/>
              <a:gd name="connsiteX6" fmla="*/ 0 w 12193200"/>
              <a:gd name="connsiteY6" fmla="*/ 5655844 h 5949572"/>
              <a:gd name="connsiteX7" fmla="*/ 0 w 12193200"/>
              <a:gd name="connsiteY7" fmla="*/ 4646142 h 5949572"/>
              <a:gd name="connsiteX8" fmla="*/ 0 w 12193200"/>
              <a:gd name="connsiteY8" fmla="*/ 1 h 594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3200" h="5949572">
                <a:moveTo>
                  <a:pt x="0" y="0"/>
                </a:moveTo>
                <a:lnTo>
                  <a:pt x="12193200" y="0"/>
                </a:lnTo>
                <a:lnTo>
                  <a:pt x="12193200" y="3584872"/>
                </a:lnTo>
                <a:lnTo>
                  <a:pt x="11855267" y="3773666"/>
                </a:lnTo>
                <a:cubicBezTo>
                  <a:pt x="9299224" y="5161340"/>
                  <a:pt x="6370060" y="5949572"/>
                  <a:pt x="3256685" y="5949572"/>
                </a:cubicBezTo>
                <a:cubicBezTo>
                  <a:pt x="2167004" y="5949572"/>
                  <a:pt x="1099889" y="5853014"/>
                  <a:pt x="63439" y="5667991"/>
                </a:cubicBezTo>
                <a:lnTo>
                  <a:pt x="0" y="5655844"/>
                </a:lnTo>
                <a:lnTo>
                  <a:pt x="0" y="464614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180000" tIns="180000" rIns="180000" bIns="18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64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a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F7E4-01E8-23F6-FE87-3AB788B3E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1443E-C405-B882-5A16-B39A0B0A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0D789-DDAB-1988-9D30-1D41B294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3D1F50-7479-9140-7211-DDE559C4243D}"/>
              </a:ext>
            </a:extLst>
          </p:cNvPr>
          <p:cNvSpPr/>
          <p:nvPr userDrawn="1"/>
        </p:nvSpPr>
        <p:spPr>
          <a:xfrm>
            <a:off x="1190299" y="1366222"/>
            <a:ext cx="9811401" cy="4917782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2E727-E3AF-2016-16BD-51EB9D58D7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800" y="298419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454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B52685D-55A4-AA4C-7A01-1E63B6ADE36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-600" y="0"/>
            <a:ext cx="12193200" cy="6858000"/>
          </a:xfrm>
          <a:solidFill>
            <a:schemeClr val="tx1"/>
          </a:solidFill>
        </p:spPr>
        <p:txBody>
          <a:bodyPr lIns="180000" tIns="180000" rIns="180000" bIns="180000"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14CF0-5EF9-825B-7E2B-B6B89498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3D893-B8D7-E26F-32ED-57F40EF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659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14CF0-5EF9-825B-7E2B-B6B894986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3D893-B8D7-E26F-32ED-57F40EF9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2345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[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E1E2D75-FA72-4C48-5126-290F21DDB9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74" y="3522787"/>
            <a:ext cx="792000" cy="79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1C950E-AAE9-5DA4-BA4B-7C84CE6CE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74" y="2600735"/>
            <a:ext cx="792000" cy="79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758F6B6-D388-6769-4DED-DB6B556FCD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774" y="4444840"/>
            <a:ext cx="792000" cy="7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450734-43E8-03A1-00EF-2A2A74F281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29"/>
            <a:ext cx="4806000" cy="430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460C2-B1BB-96D8-6F0F-3318DB09F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612034"/>
            <a:ext cx="4921600" cy="727200"/>
          </a:xfrm>
        </p:spPr>
        <p:txBody>
          <a:bodyPr anchor="b"/>
          <a:lstStyle/>
          <a:p>
            <a:r>
              <a:rPr lang="en-GB"/>
              <a:t>Name Surname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F9D2-6FC8-ADBC-C1D0-58F6B9B410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8000" y="2723103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+44 0000 000 000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EA07DF-7755-9736-C122-B8682932748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68000" y="3646972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name.surname@intertek.com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308539-CFAD-8B6B-BFDE-60BD5DD2EC4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68000" y="4570840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intertek.com</a:t>
            </a:r>
            <a:r>
              <a:rPr lang="en-GB"/>
              <a:t>/</a:t>
            </a:r>
            <a:r>
              <a:rPr lang="en-GB" err="1"/>
              <a:t>xxxx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873B74-A914-2E9D-F91C-057F79D1DC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64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[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450734-43E8-03A1-00EF-2A2A74F28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33"/>
            <a:ext cx="4806000" cy="4300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460C2-B1BB-96D8-6F0F-3318DB09F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612034"/>
            <a:ext cx="4921600" cy="7272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Surname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F9D2-6FC8-ADBC-C1D0-58F6B9B410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8000" y="2748386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+44 0000 000 000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EA07DF-7755-9736-C122-B8682932748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68000" y="3659352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name.surname@intertek.com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308539-CFAD-8B6B-BFDE-60BD5DD2EC4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68000" y="4570318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intertek.com</a:t>
            </a:r>
            <a:r>
              <a:rPr lang="en-GB"/>
              <a:t>/</a:t>
            </a:r>
            <a:r>
              <a:rPr lang="en-GB" err="1"/>
              <a:t>xxxx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43517-83A7-6C27-F9F0-73FE6A90A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28233-09CE-0B39-7D21-6503A9C9E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3522787"/>
            <a:ext cx="792000" cy="79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E3EF3D-90D0-EFCF-B30D-31815CFD45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2600735"/>
            <a:ext cx="792000" cy="79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57B15A-C594-5F20-F8FC-D9F0FB22D7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444484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8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[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450734-43E8-03A1-00EF-2A2A74F28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33"/>
            <a:ext cx="4806000" cy="4300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460C2-B1BB-96D8-6F0F-3318DB09F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612034"/>
            <a:ext cx="4921600" cy="7272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Surname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F9D2-6FC8-ADBC-C1D0-58F6B9B410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8000" y="2748386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+44 0000 000 000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EA07DF-7755-9736-C122-B8682932748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68000" y="3659352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name.surname@intertek.com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308539-CFAD-8B6B-BFDE-60BD5DD2EC4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68000" y="4570318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intertek.com</a:t>
            </a:r>
            <a:r>
              <a:rPr lang="en-GB"/>
              <a:t>/</a:t>
            </a:r>
            <a:r>
              <a:rPr lang="en-GB" err="1"/>
              <a:t>xxxx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43517-83A7-6C27-F9F0-73FE6A90A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28233-09CE-0B39-7D21-6503A9C9E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3522787"/>
            <a:ext cx="792000" cy="79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E3EF3D-90D0-EFCF-B30D-31815CFD45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2600735"/>
            <a:ext cx="792000" cy="79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57B15A-C594-5F20-F8FC-D9F0FB22D7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444484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51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 [Rich Black]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450734-43E8-03A1-00EF-2A2A74F28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33"/>
            <a:ext cx="4806000" cy="43003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460C2-B1BB-96D8-6F0F-3318DB09F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1612034"/>
            <a:ext cx="4921600" cy="7272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Name Surname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8F9D2-6FC8-ADBC-C1D0-58F6B9B410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68000" y="2748386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+44 0000 000 000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EA07DF-7755-9736-C122-B8682932748B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368000" y="3659352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name.surname@intertek.com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308539-CFAD-8B6B-BFDE-60BD5DD2EC4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1368000" y="4570318"/>
            <a:ext cx="3960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 err="1"/>
              <a:t>intertek.com</a:t>
            </a:r>
            <a:r>
              <a:rPr lang="en-GB"/>
              <a:t>/</a:t>
            </a:r>
            <a:r>
              <a:rPr lang="en-GB" err="1"/>
              <a:t>xxxx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43517-83A7-6C27-F9F0-73FE6A90A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D0FF9-72B9-EADC-62DC-C03ECB140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3522787"/>
            <a:ext cx="792000" cy="7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7839FD-FFA8-D498-DC6C-D11F4E4A694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2600735"/>
            <a:ext cx="792000" cy="7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CF1725-C89C-E02F-CF3D-1AD576228AB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774" y="4444840"/>
            <a:ext cx="7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1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[Image half slide / Dark Blu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EF01438-A22C-FE1A-0B9D-85CD50B176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60617" y="0"/>
            <a:ext cx="7531383" cy="6858000"/>
          </a:xfrm>
          <a:custGeom>
            <a:avLst/>
            <a:gdLst>
              <a:gd name="connsiteX0" fmla="*/ 1082564 w 7531383"/>
              <a:gd name="connsiteY0" fmla="*/ 0 h 6858000"/>
              <a:gd name="connsiteX1" fmla="*/ 3219846 w 7531383"/>
              <a:gd name="connsiteY1" fmla="*/ 0 h 6858000"/>
              <a:gd name="connsiteX2" fmla="*/ 7531381 w 7531383"/>
              <a:gd name="connsiteY2" fmla="*/ 0 h 6858000"/>
              <a:gd name="connsiteX3" fmla="*/ 7531383 w 7531383"/>
              <a:gd name="connsiteY3" fmla="*/ 0 h 6858000"/>
              <a:gd name="connsiteX4" fmla="*/ 7531383 w 7531383"/>
              <a:gd name="connsiteY4" fmla="*/ 6858000 h 6858000"/>
              <a:gd name="connsiteX5" fmla="*/ 7531381 w 7531383"/>
              <a:gd name="connsiteY5" fmla="*/ 6858000 h 6858000"/>
              <a:gd name="connsiteX6" fmla="*/ 3219846 w 7531383"/>
              <a:gd name="connsiteY6" fmla="*/ 6858000 h 6858000"/>
              <a:gd name="connsiteX7" fmla="*/ 0 w 7531383"/>
              <a:gd name="connsiteY7" fmla="*/ 6858000 h 6858000"/>
              <a:gd name="connsiteX8" fmla="*/ 143629 w 7531383"/>
              <a:gd name="connsiteY8" fmla="*/ 6655918 h 6858000"/>
              <a:gd name="connsiteX9" fmla="*/ 1454433 w 7531383"/>
              <a:gd name="connsiteY9" fmla="*/ 2362369 h 6858000"/>
              <a:gd name="connsiteX10" fmla="*/ 1454288 w 7531383"/>
              <a:gd name="connsiteY10" fmla="*/ 2362369 h 6858000"/>
              <a:gd name="connsiteX11" fmla="*/ 1109225 w 7531383"/>
              <a:gd name="connsiteY11" fmla="*/ 788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1383" h="6858000">
                <a:moveTo>
                  <a:pt x="1082564" y="0"/>
                </a:moveTo>
                <a:lnTo>
                  <a:pt x="3219846" y="0"/>
                </a:lnTo>
                <a:lnTo>
                  <a:pt x="7531381" y="0"/>
                </a:lnTo>
                <a:lnTo>
                  <a:pt x="7531383" y="0"/>
                </a:lnTo>
                <a:lnTo>
                  <a:pt x="7531383" y="6858000"/>
                </a:lnTo>
                <a:lnTo>
                  <a:pt x="7531381" y="6858000"/>
                </a:lnTo>
                <a:lnTo>
                  <a:pt x="3219846" y="6858000"/>
                </a:lnTo>
                <a:lnTo>
                  <a:pt x="0" y="6858000"/>
                </a:lnTo>
                <a:lnTo>
                  <a:pt x="143629" y="6655918"/>
                </a:lnTo>
                <a:cubicBezTo>
                  <a:pt x="971199" y="5430310"/>
                  <a:pt x="1454433" y="3952811"/>
                  <a:pt x="1454433" y="2362369"/>
                </a:cubicBezTo>
                <a:lnTo>
                  <a:pt x="1454288" y="2362369"/>
                </a:lnTo>
                <a:cubicBezTo>
                  <a:pt x="1454288" y="1567175"/>
                  <a:pt x="1333480" y="800207"/>
                  <a:pt x="1109225" y="78836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180000" rIns="180000" bIns="180000">
            <a:noAutofit/>
          </a:bodyPr>
          <a:lstStyle>
            <a:lvl1pPr algn="ctr">
              <a:defRPr sz="1600"/>
            </a:lvl1pPr>
          </a:lstStyle>
          <a:p>
            <a:endParaRPr lang="en-GB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5353E38-E7A9-ED7A-31E6-FCA96F5D4D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4896000" cy="702000"/>
          </a:xfrm>
        </p:spPr>
        <p:txBody>
          <a:bodyPr anchor="ctr" anchorCtr="0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5F347-1C9C-DCA1-999A-7DFF31B34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67E24B-907C-F2EE-6461-0EA1109BFC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800" y="1996992"/>
            <a:ext cx="6192000" cy="16200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369701-F78E-D53D-9505-71A73AACE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88" y="450129"/>
            <a:ext cx="1379613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49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6E292-74A8-06EB-9036-A49586AF2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00" y="2787864"/>
            <a:ext cx="3780000" cy="128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9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 - Text and Imag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IFC Fall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88C-CDAA-43CA-9DE4-6641BC7AE8B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989" y="1557338"/>
            <a:ext cx="5281200" cy="16125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70578" y="1557338"/>
            <a:ext cx="5281200" cy="16125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407988" y="3352800"/>
            <a:ext cx="5281200" cy="259714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6"/>
          </p:nvPr>
        </p:nvSpPr>
        <p:spPr>
          <a:xfrm>
            <a:off x="5870643" y="3352802"/>
            <a:ext cx="5281200" cy="2597149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650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IFC Fall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88C-CDAA-43CA-9DE4-6641BC7AE8B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407987" y="1557339"/>
            <a:ext cx="5281200" cy="439261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5870454" y="1557339"/>
            <a:ext cx="5281200" cy="4392612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815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Less items / Cerello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236A9A-484E-5C5E-93AE-05289F56F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29"/>
            <a:ext cx="4806000" cy="430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504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504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504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504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5040000" cy="540000"/>
          </a:xfrm>
        </p:spPr>
        <p:txBody>
          <a:bodyPr anchor="ctr"/>
          <a:lstStyle>
            <a:lvl1pPr>
              <a:spcBef>
                <a:spcPts val="400"/>
              </a:spcBef>
              <a:defRPr b="1"/>
            </a:lvl1pPr>
            <a:lvl2pPr marL="0" indent="0">
              <a:spcBef>
                <a:spcPts val="400"/>
              </a:spcBef>
              <a:buNone/>
              <a:tabLst/>
              <a:defRPr sz="18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9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[Less items / Grey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4CE56BD-7703-844C-4F41-C9C43B635C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21"/>
          <a:stretch>
            <a:fillRect/>
          </a:stretch>
        </p:blipFill>
        <p:spPr>
          <a:xfrm>
            <a:off x="6960359" y="2557629"/>
            <a:ext cx="4806000" cy="4300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BF062-F701-5B1D-2622-7B802B7FB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77196-90E0-5F38-EB7D-CAD0A4BFE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FBEEB-5C5A-5238-E9B6-96323328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1230-51AF-FB8F-669B-DAF9AA61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64674D4-D6C4-09F5-D422-FAD49434D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800" y="155923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46FFE2-089B-B61D-6D0E-DCECFFF7F42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0060350C-C431-AEEA-2D1C-6A30DB2C6F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800" y="247293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CC8D22-D32E-E414-95C2-90A59CA56D8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4027E22-A374-D94C-9A37-C517E12755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800" y="3386626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0F40C3-2B5C-3AF6-E0AC-EF27C1D9425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A852AAB6-5456-33DB-EB25-7CA48EA815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6800" y="4300321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D2B4B2-5817-3ED3-736B-E12A84B077B2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 anchor="ctr"/>
          <a:lstStyle>
            <a:lvl1pPr>
              <a:spcBef>
                <a:spcPts val="400"/>
              </a:spcBef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E29BC6AF-BD3C-69EC-02FF-31695C36514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6800" y="5214017"/>
            <a:ext cx="747632" cy="747632"/>
          </a:xfrm>
          <a:custGeom>
            <a:avLst/>
            <a:gdLst>
              <a:gd name="connsiteX0" fmla="*/ 373816 w 747632"/>
              <a:gd name="connsiteY0" fmla="*/ 0 h 747632"/>
              <a:gd name="connsiteX1" fmla="*/ 747632 w 747632"/>
              <a:gd name="connsiteY1" fmla="*/ 373816 h 747632"/>
              <a:gd name="connsiteX2" fmla="*/ 373816 w 747632"/>
              <a:gd name="connsiteY2" fmla="*/ 747632 h 747632"/>
              <a:gd name="connsiteX3" fmla="*/ 0 w 747632"/>
              <a:gd name="connsiteY3" fmla="*/ 373816 h 747632"/>
              <a:gd name="connsiteX4" fmla="*/ 373816 w 747632"/>
              <a:gd name="connsiteY4" fmla="*/ 0 h 7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632" h="747632">
                <a:moveTo>
                  <a:pt x="373816" y="0"/>
                </a:moveTo>
                <a:cubicBezTo>
                  <a:pt x="580269" y="0"/>
                  <a:pt x="747632" y="167363"/>
                  <a:pt x="747632" y="373816"/>
                </a:cubicBezTo>
                <a:cubicBezTo>
                  <a:pt x="747632" y="580269"/>
                  <a:pt x="580269" y="747632"/>
                  <a:pt x="373816" y="747632"/>
                </a:cubicBezTo>
                <a:cubicBezTo>
                  <a:pt x="167363" y="747632"/>
                  <a:pt x="0" y="580269"/>
                  <a:pt x="0" y="373816"/>
                </a:cubicBezTo>
                <a:cubicBezTo>
                  <a:pt x="0" y="167363"/>
                  <a:pt x="167363" y="0"/>
                  <a:pt x="373816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##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2A42A02-A3CE-3A7B-DA77-23DD59BB3377}"/>
              </a:ext>
            </a:extLst>
          </p:cNvPr>
          <p:cNvPicPr>
            <a:picLocks noChangeAspect="1"/>
          </p:cNvPicPr>
          <p:nvPr userDrawn="1"/>
        </p:nvPicPr>
        <p:blipFill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4014" y="298419"/>
            <a:ext cx="630000" cy="630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D5777B-7DC4-CF54-F182-E5C583E6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87FB0-EE40-516D-731F-FF9831010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800" y="1557950"/>
            <a:ext cx="107424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30132-32CF-D37C-BAF4-2F592E919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800" y="6343200"/>
            <a:ext cx="4186800" cy="140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7D05-4534-6E39-E949-2E03A34F9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200" y="6343200"/>
            <a:ext cx="763200" cy="140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7DB48C-F63A-E644-9388-00156092C1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61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60" r:id="rId3"/>
    <p:sldLayoutId id="2147483657" r:id="rId4"/>
    <p:sldLayoutId id="2147483674" r:id="rId5"/>
    <p:sldLayoutId id="2147483692" r:id="rId6"/>
    <p:sldLayoutId id="2147483691" r:id="rId7"/>
    <p:sldLayoutId id="2147483662" r:id="rId8"/>
    <p:sldLayoutId id="2147483672" r:id="rId9"/>
    <p:sldLayoutId id="2147483693" r:id="rId10"/>
    <p:sldLayoutId id="2147483695" r:id="rId11"/>
    <p:sldLayoutId id="2147483663" r:id="rId12"/>
    <p:sldLayoutId id="2147483664" r:id="rId13"/>
    <p:sldLayoutId id="2147483694" r:id="rId14"/>
    <p:sldLayoutId id="2147483696" r:id="rId15"/>
    <p:sldLayoutId id="2147483661" r:id="rId16"/>
    <p:sldLayoutId id="2147483698" r:id="rId17"/>
    <p:sldLayoutId id="2147483697" r:id="rId18"/>
    <p:sldLayoutId id="2147483650" r:id="rId19"/>
    <p:sldLayoutId id="2147483723" r:id="rId20"/>
    <p:sldLayoutId id="2147483722" r:id="rId21"/>
    <p:sldLayoutId id="2147483665" r:id="rId22"/>
    <p:sldLayoutId id="2147483700" r:id="rId23"/>
    <p:sldLayoutId id="2147483699" r:id="rId24"/>
    <p:sldLayoutId id="2147483677" r:id="rId25"/>
    <p:sldLayoutId id="2147483702" r:id="rId26"/>
    <p:sldLayoutId id="2147483701" r:id="rId27"/>
    <p:sldLayoutId id="2147483678" r:id="rId28"/>
    <p:sldLayoutId id="2147483704" r:id="rId29"/>
    <p:sldLayoutId id="2147483703" r:id="rId30"/>
    <p:sldLayoutId id="2147483679" r:id="rId31"/>
    <p:sldLayoutId id="2147483706" r:id="rId32"/>
    <p:sldLayoutId id="2147483705" r:id="rId33"/>
    <p:sldLayoutId id="2147483666" r:id="rId34"/>
    <p:sldLayoutId id="2147483708" r:id="rId35"/>
    <p:sldLayoutId id="2147483707" r:id="rId36"/>
    <p:sldLayoutId id="2147483668" r:id="rId37"/>
    <p:sldLayoutId id="2147483710" r:id="rId38"/>
    <p:sldLayoutId id="2147483709" r:id="rId39"/>
    <p:sldLayoutId id="2147483669" r:id="rId40"/>
    <p:sldLayoutId id="2147483676" r:id="rId41"/>
    <p:sldLayoutId id="2147483712" r:id="rId42"/>
    <p:sldLayoutId id="2147483711" r:id="rId43"/>
    <p:sldLayoutId id="2147483740" r:id="rId44"/>
    <p:sldLayoutId id="2147483667" r:id="rId45"/>
    <p:sldLayoutId id="2147483714" r:id="rId46"/>
    <p:sldLayoutId id="2147483713" r:id="rId47"/>
    <p:sldLayoutId id="2147483671" r:id="rId48"/>
    <p:sldLayoutId id="2147483716" r:id="rId49"/>
    <p:sldLayoutId id="2147483715" r:id="rId50"/>
    <p:sldLayoutId id="2147483673" r:id="rId51"/>
    <p:sldLayoutId id="2147483687" r:id="rId52"/>
    <p:sldLayoutId id="2147483670" r:id="rId53"/>
    <p:sldLayoutId id="2147483725" r:id="rId54"/>
    <p:sldLayoutId id="2147483724" r:id="rId55"/>
    <p:sldLayoutId id="2147483654" r:id="rId56"/>
    <p:sldLayoutId id="2147483684" r:id="rId57"/>
    <p:sldLayoutId id="2147483685" r:id="rId58"/>
    <p:sldLayoutId id="2147483686" r:id="rId59"/>
    <p:sldLayoutId id="2147483680" r:id="rId60"/>
    <p:sldLayoutId id="2147483689" r:id="rId61"/>
    <p:sldLayoutId id="2147483719" r:id="rId62"/>
    <p:sldLayoutId id="2147483690" r:id="rId63"/>
    <p:sldLayoutId id="2147483681" r:id="rId64"/>
    <p:sldLayoutId id="2147483655" r:id="rId65"/>
    <p:sldLayoutId id="2147483682" r:id="rId66"/>
    <p:sldLayoutId id="2147483726" r:id="rId67"/>
    <p:sldLayoutId id="2147483720" r:id="rId68"/>
    <p:sldLayoutId id="2147483721" r:id="rId69"/>
    <p:sldLayoutId id="2147483683" r:id="rId70"/>
    <p:sldLayoutId id="2147483741" r:id="rId71"/>
    <p:sldLayoutId id="2147483742" r:id="rId7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179388" algn="l" defTabSz="914400" rtl="0" eaLnBrk="1" latinLnBrk="0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79388" algn="l" defTabSz="914400" rtl="0" eaLnBrk="1" latinLnBrk="0" hangingPunct="1">
        <a:lnSpc>
          <a:spcPct val="90000"/>
        </a:lnSpc>
        <a:spcBef>
          <a:spcPts val="1000"/>
        </a:spcBef>
        <a:spcAft>
          <a:spcPts val="200"/>
        </a:spcAft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6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pos="7024" userDrawn="1">
          <p15:clr>
            <a:srgbClr val="F26B43"/>
          </p15:clr>
        </p15:guide>
        <p15:guide id="5" orient="horz" pos="4066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A5D344-A240-AD7E-20F5-A9A9BF9E5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6800" y="5861630"/>
            <a:ext cx="6192000" cy="702000"/>
          </a:xfrm>
        </p:spPr>
        <p:txBody>
          <a:bodyPr/>
          <a:lstStyle/>
          <a:p>
            <a:r>
              <a:rPr lang="en-GB" dirty="0"/>
              <a:t>Charlie Meyers – Senior Manager, Product Certification and Industry Associations </a:t>
            </a:r>
            <a:br>
              <a:rPr lang="en-GB" dirty="0"/>
            </a:br>
            <a:r>
              <a:rPr lang="en-GB" dirty="0"/>
              <a:t>2.18.2026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B217A6D-FA47-B49B-6BD4-B3DB92E65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800" y="3888000"/>
            <a:ext cx="6192000" cy="503999"/>
          </a:xfrm>
        </p:spPr>
        <p:txBody>
          <a:bodyPr/>
          <a:lstStyle/>
          <a:p>
            <a:r>
              <a:rPr lang="en-US" dirty="0"/>
              <a:t>Step-by-Step Guide to Finding Certified Products &amp; Compliance Documentation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30C040-6BED-83E7-9B92-AC76D9DD8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00" y="1996992"/>
            <a:ext cx="6192000" cy="1620000"/>
          </a:xfrm>
        </p:spPr>
        <p:txBody>
          <a:bodyPr/>
          <a:lstStyle/>
          <a:p>
            <a:r>
              <a:rPr lang="en-US" dirty="0"/>
              <a:t>How to Navigate the Intertek Building Products Directory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40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E1E8-764C-96CD-033A-E675FF83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9D63588-5C2F-0969-9884-5F014F8D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Common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masterformat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abbreviations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duct related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A3393-8E71-25F4-4991-65252D9E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F295D-EE65-5627-3FEC-291BE6A8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88C-CDAA-43CA-9DE4-6641BC7AE8B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27BECFF-D9E7-BC12-249A-6F74F7F30D3A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1102367" y="2768715"/>
          <a:ext cx="4186913" cy="977660"/>
        </p:xfrm>
        <a:graphic>
          <a:graphicData uri="http://schemas.openxmlformats.org/drawingml/2006/table">
            <a:tbl>
              <a:tblPr firstRow="1" firstCol="1" bandRow="1"/>
              <a:tblGrid>
                <a:gridCol w="840041">
                  <a:extLst>
                    <a:ext uri="{9D8B030D-6E8A-4147-A177-3AD203B41FA5}">
                      <a16:colId xmlns:a16="http://schemas.microsoft.com/office/drawing/2014/main" val="2539447225"/>
                    </a:ext>
                  </a:extLst>
                </a:gridCol>
                <a:gridCol w="3346872">
                  <a:extLst>
                    <a:ext uri="{9D8B030D-6E8A-4147-A177-3AD203B41FA5}">
                      <a16:colId xmlns:a16="http://schemas.microsoft.com/office/drawing/2014/main" val="2508120899"/>
                    </a:ext>
                  </a:extLst>
                </a:gridCol>
              </a:tblGrid>
              <a:tr h="24441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O5 50 00 Metal Fabrications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816"/>
                  </a:ext>
                </a:extLst>
              </a:tr>
              <a:tr h="256054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 58 00 Formed Metal Fabrications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99291"/>
                  </a:ext>
                </a:extLst>
              </a:tr>
              <a:tr h="23277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278604"/>
                  </a:ext>
                </a:extLst>
              </a:tr>
              <a:tr h="244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FMF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Formed Metal Fabrications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707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CC73528-3DF0-55B4-0EC9-65DF232E63FA}"/>
              </a:ext>
            </a:extLst>
          </p:cNvPr>
          <p:cNvGraphicFramePr>
            <a:graphicFrameLocks noGrp="1"/>
          </p:cNvGraphicFramePr>
          <p:nvPr/>
        </p:nvGraphicFramePr>
        <p:xfrm>
          <a:off x="5945195" y="1831581"/>
          <a:ext cx="5276180" cy="3379611"/>
        </p:xfrm>
        <a:graphic>
          <a:graphicData uri="http://schemas.openxmlformats.org/drawingml/2006/table">
            <a:tbl>
              <a:tblPr firstRow="1" firstCol="1" bandRow="1"/>
              <a:tblGrid>
                <a:gridCol w="1058586">
                  <a:extLst>
                    <a:ext uri="{9D8B030D-6E8A-4147-A177-3AD203B41FA5}">
                      <a16:colId xmlns:a16="http://schemas.microsoft.com/office/drawing/2014/main" val="1356349694"/>
                    </a:ext>
                  </a:extLst>
                </a:gridCol>
                <a:gridCol w="4217594">
                  <a:extLst>
                    <a:ext uri="{9D8B030D-6E8A-4147-A177-3AD203B41FA5}">
                      <a16:colId xmlns:a16="http://schemas.microsoft.com/office/drawing/2014/main" val="203266887"/>
                    </a:ext>
                  </a:extLst>
                </a:gridCol>
              </a:tblGrid>
              <a:tr h="2873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31 00 Access Doors and Panels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650471"/>
                  </a:ext>
                </a:extLst>
              </a:tr>
              <a:tr h="2873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00 00 Heating, Ventilating, and Air Conditioning (HVAC)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189864"/>
                  </a:ext>
                </a:extLst>
              </a:tr>
              <a:tr h="28733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35 00 Special Exhaust Systems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862251"/>
                  </a:ext>
                </a:extLst>
              </a:tr>
              <a:tr h="301018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35 33 Listed Kitchen Ventilation Exhaust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36961"/>
                  </a:ext>
                </a:extLst>
              </a:tr>
              <a:tr h="2736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577489"/>
                  </a:ext>
                </a:extLst>
              </a:tr>
              <a:tr h="287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Duct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222734"/>
                  </a:ext>
                </a:extLst>
              </a:tr>
              <a:tr h="2736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Legacy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395657"/>
                  </a:ext>
                </a:extLst>
              </a:tr>
              <a:tr h="27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Grease Duct Protection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273647"/>
                  </a:ext>
                </a:extLst>
              </a:tr>
              <a:tr h="27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CFD xxx 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Fume Duct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954158"/>
                  </a:ext>
                </a:extLst>
              </a:tr>
              <a:tr h="27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GD xxx 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Grease Duct Protection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100276"/>
                  </a:ext>
                </a:extLst>
              </a:tr>
              <a:tr h="273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PP xxx 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Plenum Protection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6731"/>
                  </a:ext>
                </a:extLst>
              </a:tr>
              <a:tr h="2873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VAD xxx 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Ventilation Duct Protection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781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39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2ECCD-8C8F-CD24-C29D-5EA2860BD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B5CBC4B-67FC-C365-3A72-79D79986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Common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masterformat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abbreviations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firestop and joint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CAA769-2D2D-743E-A541-A070981A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C0817-1B89-503B-4AC6-F5009726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88C-CDAA-43CA-9DE4-6641BC7AE8BF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11EF9CD-B633-B4A2-5107-97EDD631ED98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1243678" y="1402673"/>
          <a:ext cx="4535511" cy="4234641"/>
        </p:xfrm>
        <a:graphic>
          <a:graphicData uri="http://schemas.openxmlformats.org/drawingml/2006/table">
            <a:tbl>
              <a:tblPr firstRow="1" firstCol="1" bandRow="1"/>
              <a:tblGrid>
                <a:gridCol w="909982">
                  <a:extLst>
                    <a:ext uri="{9D8B030D-6E8A-4147-A177-3AD203B41FA5}">
                      <a16:colId xmlns:a16="http://schemas.microsoft.com/office/drawing/2014/main" val="475150885"/>
                    </a:ext>
                  </a:extLst>
                </a:gridCol>
                <a:gridCol w="3625529">
                  <a:extLst>
                    <a:ext uri="{9D8B030D-6E8A-4147-A177-3AD203B41FA5}">
                      <a16:colId xmlns:a16="http://schemas.microsoft.com/office/drawing/2014/main" val="2936976733"/>
                    </a:ext>
                  </a:extLst>
                </a:gridCol>
              </a:tblGrid>
              <a:tr h="2708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84 00 Firestopping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58784"/>
                  </a:ext>
                </a:extLst>
              </a:tr>
              <a:tr h="2462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869095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Penetration Firestopping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73779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Penetration Firestopping Mortars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243783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Penetration Firestopping Devices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220708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Firestopping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420608"/>
                  </a:ext>
                </a:extLst>
              </a:tr>
              <a:tr h="258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BPF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Perimeter Firestopping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128162"/>
                  </a:ext>
                </a:extLst>
              </a:tr>
              <a:tr h="2462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Legacy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791146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Penetrant Horizontal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014783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Penetrant Horizontal &amp; Vertical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364552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Penetrant Vertical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1854157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Joint Sealants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856456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PFB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Perimeter Fire Barrier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671118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Perimeter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999944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FS xxx 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Firestopping, Floor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947560"/>
                  </a:ext>
                </a:extLst>
              </a:tr>
              <a:tr h="246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FS xxx 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Firestopping, Wall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705783"/>
                  </a:ext>
                </a:extLst>
              </a:tr>
              <a:tr h="2585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CEJ xxx 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Construction/Expansion Joint, Perimeter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3733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3A4D28-9EB0-BC1F-6E8E-2F942C1F99C7}"/>
              </a:ext>
            </a:extLst>
          </p:cNvPr>
          <p:cNvGraphicFramePr>
            <a:graphicFrameLocks noGrp="1"/>
          </p:cNvGraphicFramePr>
          <p:nvPr/>
        </p:nvGraphicFramePr>
        <p:xfrm>
          <a:off x="6877350" y="2455285"/>
          <a:ext cx="400050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802640">
                  <a:extLst>
                    <a:ext uri="{9D8B030D-6E8A-4147-A177-3AD203B41FA5}">
                      <a16:colId xmlns:a16="http://schemas.microsoft.com/office/drawing/2014/main" val="4118814945"/>
                    </a:ext>
                  </a:extLst>
                </a:gridCol>
                <a:gridCol w="3197860">
                  <a:extLst>
                    <a:ext uri="{9D8B030D-6E8A-4147-A177-3AD203B41FA5}">
                      <a16:colId xmlns:a16="http://schemas.microsoft.com/office/drawing/2014/main" val="4222753748"/>
                    </a:ext>
                  </a:extLst>
                </a:gridCol>
              </a:tblGrid>
              <a:tr h="2095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95 00 Expansion Control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98935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5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 Control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6572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 Joint Cover Assemblies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1268992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Legacy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325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 Joint, Horizontal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0070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EJV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 Joint, Vertical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55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9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DA887-C01A-5744-2726-08CFE1254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4FBBC6B-9C0A-B48E-5191-B37070BD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Common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csi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masterformat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 abbreviations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protection systems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00236E-5DC5-2CC8-5BE7-C278DC64B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FE117-5937-B5D1-94CF-6DB1E44B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88C-CDAA-43CA-9DE4-6641BC7AE8BF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E1B44FB-5682-B108-846D-FB5594C208F8}"/>
              </a:ext>
            </a:extLst>
          </p:cNvPr>
          <p:cNvGraphicFramePr>
            <a:graphicFrameLocks noGrp="1"/>
          </p:cNvGraphicFramePr>
          <p:nvPr>
            <p:ph idx="13"/>
          </p:nvPr>
        </p:nvGraphicFramePr>
        <p:xfrm>
          <a:off x="1030789" y="2393187"/>
          <a:ext cx="4000500" cy="1762125"/>
        </p:xfrm>
        <a:graphic>
          <a:graphicData uri="http://schemas.openxmlformats.org/drawingml/2006/table">
            <a:tbl>
              <a:tblPr firstRow="1" firstCol="1" bandRow="1"/>
              <a:tblGrid>
                <a:gridCol w="802640">
                  <a:extLst>
                    <a:ext uri="{9D8B030D-6E8A-4147-A177-3AD203B41FA5}">
                      <a16:colId xmlns:a16="http://schemas.microsoft.com/office/drawing/2014/main" val="2716931021"/>
                    </a:ext>
                  </a:extLst>
                </a:gridCol>
                <a:gridCol w="3197860">
                  <a:extLst>
                    <a:ext uri="{9D8B030D-6E8A-4147-A177-3AD203B41FA5}">
                      <a16:colId xmlns:a16="http://schemas.microsoft.com/office/drawing/2014/main" val="651213676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00 00 Thermal and Moisture Protection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85735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20 00 Thermal Protection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012115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21 00 Thermal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879196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01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Blanket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816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Foam Board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06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Fibrous Board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6509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MBI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Mineral Board Insulation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0749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MFF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Mineral-Fiber Fireproofing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46927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EBAC718-9DF6-CA16-046A-5C127884826C}"/>
              </a:ext>
            </a:extLst>
          </p:cNvPr>
          <p:cNvGraphicFramePr>
            <a:graphicFrameLocks noGrp="1"/>
          </p:cNvGraphicFramePr>
          <p:nvPr/>
        </p:nvGraphicFramePr>
        <p:xfrm>
          <a:off x="6362446" y="2683699"/>
          <a:ext cx="4000500" cy="1181100"/>
        </p:xfrm>
        <a:graphic>
          <a:graphicData uri="http://schemas.openxmlformats.org/drawingml/2006/table">
            <a:tbl>
              <a:tblPr firstRow="1" firstCol="1" bandRow="1"/>
              <a:tblGrid>
                <a:gridCol w="802640">
                  <a:extLst>
                    <a:ext uri="{9D8B030D-6E8A-4147-A177-3AD203B41FA5}">
                      <a16:colId xmlns:a16="http://schemas.microsoft.com/office/drawing/2014/main" val="3815140093"/>
                    </a:ext>
                  </a:extLst>
                </a:gridCol>
                <a:gridCol w="3197860">
                  <a:extLst>
                    <a:ext uri="{9D8B030D-6E8A-4147-A177-3AD203B41FA5}">
                      <a16:colId xmlns:a16="http://schemas.microsoft.com/office/drawing/2014/main" val="3887317001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80 00 Fire and Smoke Protection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4743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81 00 Applied Fireproofing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60487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Abbreviations Include: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108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Applied Fireproofing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035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Cementitious Fireproofing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6471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Intumescent Fireproofing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914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2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8FC35-EB3E-0572-716D-4945466D5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CD7B8D50-DA85-E643-21C4-0BA5AE6D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 anchor="t">
            <a:normAutofit/>
          </a:bodyPr>
          <a:lstStyle/>
          <a:p>
            <a:r>
              <a:rPr lang="en-GB" dirty="0"/>
              <a:t>What is the Directory?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684E79-99AC-C57E-B04F-F433A2EBCD81}"/>
              </a:ext>
            </a:extLst>
          </p:cNvPr>
          <p:cNvPicPr>
            <a:picLocks noGrp="1"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AA731-6B09-13DA-6C2D-FFD0E439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200" y="6343200"/>
            <a:ext cx="763200" cy="1404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07DB48C-F63A-E644-9388-00156092C1EE}" type="slidenum">
              <a:rPr lang="en-GB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GB" sz="1000"/>
          </a:p>
        </p:txBody>
      </p:sp>
      <p:graphicFrame>
        <p:nvGraphicFramePr>
          <p:cNvPr id="28" name="Content Placeholder 25">
            <a:extLst>
              <a:ext uri="{FF2B5EF4-FFF2-40B4-BE49-F238E27FC236}">
                <a16:creationId xmlns:a16="http://schemas.microsoft.com/office/drawing/2014/main" id="{D20F947B-259E-1880-21BD-C63DE002E6FF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442659957"/>
              </p:ext>
            </p:extLst>
          </p:nvPr>
        </p:nvGraphicFramePr>
        <p:xfrm>
          <a:off x="6001200" y="1558800"/>
          <a:ext cx="5148000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9FF334A-2A59-1EA8-80CA-5705A0ECD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800" y="1558800"/>
            <a:ext cx="5148000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BC348-9DB2-8C96-6F66-7CC8CFAEB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D58A1-B03E-15C9-B81E-26C29209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 dirty="0"/>
              <a:t>Search Page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23F7-FE32-201F-875A-906919876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/>
          <a:lstStyle/>
          <a:p>
            <a:r>
              <a:rPr lang="en-GB" dirty="0"/>
              <a:t>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25DC1-D99E-9501-2466-C70DBD24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200" y="6343200"/>
            <a:ext cx="763200" cy="140400"/>
          </a:xfrm>
        </p:spPr>
        <p:txBody>
          <a:bodyPr/>
          <a:lstStyle/>
          <a:p>
            <a:fld id="{F07DB48C-F63A-E644-9388-00156092C1E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7C944F-25CC-A10A-299E-3A2476D4BF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6800" y="1559236"/>
            <a:ext cx="747632" cy="747632"/>
          </a:xfrm>
        </p:spPr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DF85DA-C1A5-689B-EB4B-E03A9F98E1B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/>
          <a:lstStyle/>
          <a:p>
            <a:r>
              <a:rPr lang="en-GB" dirty="0"/>
              <a:t>Listing Category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79C10F-A797-86AF-260A-DAE87C125D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800" y="2472931"/>
            <a:ext cx="747632" cy="747632"/>
          </a:xfrm>
        </p:spPr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C064F1-D162-91D3-8ABA-2D04B80EEEDE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/>
          <a:lstStyle/>
          <a:p>
            <a:r>
              <a:rPr lang="en-GB" dirty="0"/>
              <a:t>Standard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D79954-1B1B-55F8-DA6B-32B8DE5A4C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800" y="3386626"/>
            <a:ext cx="747632" cy="747632"/>
          </a:xfrm>
        </p:spPr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F619CE-D74E-D243-BC2B-A9CEA32E99AB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/>
          <a:lstStyle/>
          <a:p>
            <a:r>
              <a:rPr lang="en-GB" dirty="0"/>
              <a:t>Keyword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527F2E-35C5-6DC6-0FC8-500FC5B05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6800" y="4300321"/>
            <a:ext cx="747632" cy="747632"/>
          </a:xfrm>
        </p:spPr>
        <p:txBody>
          <a:bodyPr/>
          <a:lstStyle/>
          <a:p>
            <a:r>
              <a:rPr lang="en-GB"/>
              <a:t>04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8FEFFFD-C502-0FF0-1E53-D63510AA2480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/>
          <a:lstStyle/>
          <a:p>
            <a:r>
              <a:rPr lang="en-GB" dirty="0" err="1"/>
              <a:t>SpecID</a:t>
            </a:r>
            <a:r>
              <a:rPr lang="en-GB" dirty="0"/>
              <a:t> (Number issued by Intertek)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3CA7BE4-EBA3-8EEC-105C-77157A5EC1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6800" y="5214017"/>
            <a:ext cx="747632" cy="747632"/>
          </a:xfrm>
        </p:spPr>
        <p:txBody>
          <a:bodyPr/>
          <a:lstStyle/>
          <a:p>
            <a:r>
              <a:rPr lang="en-GB"/>
              <a:t>05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528A387-FB81-D983-4D5B-2C893580223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905498" y="1663052"/>
            <a:ext cx="4248000" cy="540000"/>
          </a:xfrm>
        </p:spPr>
        <p:txBody>
          <a:bodyPr/>
          <a:lstStyle/>
          <a:p>
            <a:r>
              <a:rPr lang="en-GB" dirty="0"/>
              <a:t>CCRR Number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EB096-9DDF-ECC6-EAD1-C4DAE4A683F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43600" y="1559236"/>
            <a:ext cx="747632" cy="747632"/>
          </a:xfrm>
        </p:spPr>
        <p:txBody>
          <a:bodyPr/>
          <a:lstStyle/>
          <a:p>
            <a:r>
              <a:rPr lang="en-GB"/>
              <a:t>06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5DC8432-2ADE-7315-8B1C-FBA782FAE1E5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905498" y="2576747"/>
            <a:ext cx="4248000" cy="540000"/>
          </a:xfrm>
        </p:spPr>
        <p:txBody>
          <a:bodyPr/>
          <a:lstStyle/>
          <a:p>
            <a:r>
              <a:rPr lang="en-GB" dirty="0"/>
              <a:t>Design Document/Listing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D8A4F3-CCB8-66AF-A5F4-304B869DB61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43600" y="2472931"/>
            <a:ext cx="747632" cy="747632"/>
          </a:xfrm>
        </p:spPr>
        <p:txBody>
          <a:bodyPr/>
          <a:lstStyle/>
          <a:p>
            <a:r>
              <a:rPr lang="en-GB"/>
              <a:t>07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306647-91B4-6697-8D8D-E450339E404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905498" y="3490442"/>
            <a:ext cx="4248000" cy="540000"/>
          </a:xfrm>
        </p:spPr>
        <p:txBody>
          <a:bodyPr/>
          <a:lstStyle/>
          <a:p>
            <a:r>
              <a:rPr lang="en-GB" dirty="0"/>
              <a:t>Trade/Brand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CC7486-452F-2949-A4E5-2ACC40959D5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943600" y="3386626"/>
            <a:ext cx="747632" cy="747632"/>
          </a:xfrm>
        </p:spPr>
        <p:txBody>
          <a:bodyPr/>
          <a:lstStyle/>
          <a:p>
            <a:r>
              <a:rPr lang="en-GB"/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22235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0E086-8573-67A7-5438-17E25C1A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Search Methods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7D96E1-2EDF-1F02-F9F7-F931CB54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E278-6019-7D96-AC27-A238CD02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pPr/>
              <a:t>4</a:t>
            </a:fld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326325-CD6D-A2C2-B400-BEB4E07F462D}"/>
              </a:ext>
            </a:extLst>
          </p:cNvPr>
          <p:cNvCxnSpPr>
            <a:cxnSpLocks/>
          </p:cNvCxnSpPr>
          <p:nvPr/>
        </p:nvCxnSpPr>
        <p:spPr>
          <a:xfrm>
            <a:off x="0" y="376238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A7A60AD-7032-9D4A-F952-8FBAD0C13B87}"/>
              </a:ext>
            </a:extLst>
          </p:cNvPr>
          <p:cNvSpPr/>
          <p:nvPr/>
        </p:nvSpPr>
        <p:spPr>
          <a:xfrm>
            <a:off x="2601410" y="2780533"/>
            <a:ext cx="1963711" cy="19637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Select Company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008B94-F345-0890-52E0-3C08CF754208}"/>
              </a:ext>
            </a:extLst>
          </p:cNvPr>
          <p:cNvSpPr/>
          <p:nvPr/>
        </p:nvSpPr>
        <p:spPr>
          <a:xfrm>
            <a:off x="4794832" y="2780533"/>
            <a:ext cx="1963711" cy="19637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Simple Keywords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B3AFBC-5498-2782-2CF3-E6AF5EB532C8}"/>
              </a:ext>
            </a:extLst>
          </p:cNvPr>
          <p:cNvSpPr/>
          <p:nvPr/>
        </p:nvSpPr>
        <p:spPr>
          <a:xfrm>
            <a:off x="6988254" y="2780533"/>
            <a:ext cx="1963711" cy="19637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Reset after search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C810B27-54F7-07BC-3D0F-F3E23E81C9A6}"/>
              </a:ext>
            </a:extLst>
          </p:cNvPr>
          <p:cNvSpPr/>
          <p:nvPr/>
        </p:nvSpPr>
        <p:spPr>
          <a:xfrm>
            <a:off x="9181674" y="2780533"/>
            <a:ext cx="1963711" cy="1963711"/>
          </a:xfrm>
          <a:prstGeom prst="ellipse">
            <a:avLst/>
          </a:prstGeom>
          <a:solidFill>
            <a:srgbClr val="05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Refine if needed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D7CD8E-6519-E14A-A489-B232EB320FEC}"/>
              </a:ext>
            </a:extLst>
          </p:cNvPr>
          <p:cNvSpPr/>
          <p:nvPr/>
        </p:nvSpPr>
        <p:spPr>
          <a:xfrm>
            <a:off x="407988" y="2780533"/>
            <a:ext cx="1963711" cy="196371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Start Broad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A77859-8E63-F6E5-33B4-3B9BFBEE6F07}"/>
              </a:ext>
            </a:extLst>
          </p:cNvPr>
          <p:cNvSpPr txBox="1"/>
          <p:nvPr/>
        </p:nvSpPr>
        <p:spPr>
          <a:xfrm>
            <a:off x="3374874" y="2128668"/>
            <a:ext cx="4167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+mj-lt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35698-A546-1425-464D-788D90ABC829}"/>
              </a:ext>
            </a:extLst>
          </p:cNvPr>
          <p:cNvSpPr txBox="1"/>
          <p:nvPr/>
        </p:nvSpPr>
        <p:spPr>
          <a:xfrm>
            <a:off x="5568296" y="2128668"/>
            <a:ext cx="4167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+mj-lt"/>
              </a:rPr>
              <a:t>03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E2E80-D5ED-5C07-044B-E7FF3A6D3A54}"/>
              </a:ext>
            </a:extLst>
          </p:cNvPr>
          <p:cNvSpPr txBox="1"/>
          <p:nvPr/>
        </p:nvSpPr>
        <p:spPr>
          <a:xfrm>
            <a:off x="7761718" y="2128668"/>
            <a:ext cx="4167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+mj-lt"/>
              </a:rPr>
              <a:t>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63160-D5A2-B0FE-DCD3-FEE757AB9752}"/>
              </a:ext>
            </a:extLst>
          </p:cNvPr>
          <p:cNvSpPr txBox="1"/>
          <p:nvPr/>
        </p:nvSpPr>
        <p:spPr>
          <a:xfrm>
            <a:off x="9955138" y="2128668"/>
            <a:ext cx="4167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+mj-lt"/>
              </a:rPr>
              <a:t>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81B59A-BCAF-A3A7-C839-7E8511F24AA5}"/>
              </a:ext>
            </a:extLst>
          </p:cNvPr>
          <p:cNvSpPr txBox="1"/>
          <p:nvPr/>
        </p:nvSpPr>
        <p:spPr>
          <a:xfrm>
            <a:off x="1181452" y="2128668"/>
            <a:ext cx="41678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52657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rane and a building under construction&#10;&#10;AI-generated content may be incorrect.">
            <a:extLst>
              <a:ext uri="{FF2B5EF4-FFF2-40B4-BE49-F238E27FC236}">
                <a16:creationId xmlns:a16="http://schemas.microsoft.com/office/drawing/2014/main" id="{6D242B92-449E-3EDC-0C2A-9C2448F030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440264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8BE2-D3EE-4E6C-0042-C02691C28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Live Example #1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1B376-C17B-2A23-AC18-03D3A8530386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Searching by Company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44F37-E94F-89D7-E305-E124DE48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96010-206F-CA0E-7F51-BB74B01C4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35EFA-75E9-40BA-16FA-D6F806A1C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Live Walkthrough #2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43A2D-ED33-2C6F-2924-75F207E6A2A5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Keyword Only Search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B54BD-F5DB-0109-28D0-AB76B323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20C8-CB6F-874A-E3BA-F2BA9926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t>6</a:t>
            </a:fld>
            <a:endParaRPr lang="en-GB"/>
          </a:p>
        </p:txBody>
      </p:sp>
      <p:pic>
        <p:nvPicPr>
          <p:cNvPr id="13" name="Picture Placeholder 12" descr="A glass wall of a building&#10;&#10;AI-generated content may be incorrect.">
            <a:extLst>
              <a:ext uri="{FF2B5EF4-FFF2-40B4-BE49-F238E27FC236}">
                <a16:creationId xmlns:a16="http://schemas.microsoft.com/office/drawing/2014/main" id="{7565C616-8133-08F0-E89D-944E8AF704F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527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8FEF9-34C3-46FC-F77D-4992A45E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F037-A4DF-92D7-C0D3-973500D49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442800"/>
            <a:ext cx="10742400" cy="727200"/>
          </a:xfrm>
        </p:spPr>
        <p:txBody>
          <a:bodyPr/>
          <a:lstStyle/>
          <a:p>
            <a:r>
              <a:rPr lang="en-GB" dirty="0"/>
              <a:t>How to Review a Listing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32E2-3564-8DC8-355A-D9EF2A58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000" y="1663052"/>
            <a:ext cx="4248000" cy="540000"/>
          </a:xfrm>
        </p:spPr>
        <p:txBody>
          <a:bodyPr/>
          <a:lstStyle/>
          <a:p>
            <a:r>
              <a:rPr lang="en-GB" dirty="0"/>
              <a:t>Confirm Company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34AFA-EA6F-B474-CF22-198611EA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3200" y="6343200"/>
            <a:ext cx="763200" cy="140400"/>
          </a:xfrm>
        </p:spPr>
        <p:txBody>
          <a:bodyPr/>
          <a:lstStyle/>
          <a:p>
            <a:fld id="{F07DB48C-F63A-E644-9388-00156092C1E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064463-6C3C-9C44-C3FB-0B3E87D63A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6800" y="1559236"/>
            <a:ext cx="747632" cy="747632"/>
          </a:xfrm>
        </p:spPr>
        <p:txBody>
          <a:bodyPr/>
          <a:lstStyle/>
          <a:p>
            <a:r>
              <a:rPr lang="en-GB"/>
              <a:t>01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F5E415-B6B7-3602-F3AB-302FBD0F93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68000" y="2576747"/>
            <a:ext cx="4248000" cy="540000"/>
          </a:xfrm>
        </p:spPr>
        <p:txBody>
          <a:bodyPr/>
          <a:lstStyle/>
          <a:p>
            <a:r>
              <a:rPr lang="en-GB" dirty="0"/>
              <a:t>Review Listing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17275-A5CB-AF00-CABC-AD19FCCCAC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800" y="2472931"/>
            <a:ext cx="747632" cy="747632"/>
          </a:xfrm>
        </p:spPr>
        <p:txBody>
          <a:bodyPr/>
          <a:lstStyle/>
          <a:p>
            <a:r>
              <a:rPr lang="en-GB"/>
              <a:t>02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9EC7CC-D78D-5ACC-C358-4B618A721D4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1368000" y="3490442"/>
            <a:ext cx="4248000" cy="540000"/>
          </a:xfrm>
        </p:spPr>
        <p:txBody>
          <a:bodyPr/>
          <a:lstStyle/>
          <a:p>
            <a:r>
              <a:rPr lang="en-GB" dirty="0"/>
              <a:t>Check Applicable Standards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4B7D8D-3D19-7E36-7EBF-9A0D451D0D4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6800" y="3386626"/>
            <a:ext cx="747632" cy="747632"/>
          </a:xfrm>
        </p:spPr>
        <p:txBody>
          <a:bodyPr/>
          <a:lstStyle/>
          <a:p>
            <a:r>
              <a:rPr lang="en-GB"/>
              <a:t>03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26761E4-EAC7-29BD-0C45-C47C262A471A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368000" y="4404137"/>
            <a:ext cx="4248000" cy="540000"/>
          </a:xfrm>
        </p:spPr>
        <p:txBody>
          <a:bodyPr/>
          <a:lstStyle/>
          <a:p>
            <a:r>
              <a:rPr lang="en-GB" dirty="0"/>
              <a:t>Verify scope of Certification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1C4E27-8EE4-78C8-A462-60394B48D98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6800" y="4300321"/>
            <a:ext cx="747632" cy="747632"/>
          </a:xfrm>
        </p:spPr>
        <p:txBody>
          <a:bodyPr/>
          <a:lstStyle/>
          <a:p>
            <a:r>
              <a:rPr lang="en-GB"/>
              <a:t>04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BDC53A8-EA65-AF14-D574-C4DA96C6398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1368000" y="5317833"/>
            <a:ext cx="4248000" cy="540000"/>
          </a:xfrm>
        </p:spPr>
        <p:txBody>
          <a:bodyPr/>
          <a:lstStyle/>
          <a:p>
            <a:r>
              <a:rPr lang="en-GB" dirty="0"/>
              <a:t>Generate Listing Report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7E4893-47C7-E94A-D624-E0C9153B2F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6800" y="5214017"/>
            <a:ext cx="747632" cy="747632"/>
          </a:xfrm>
        </p:spPr>
        <p:txBody>
          <a:bodyPr/>
          <a:lstStyle/>
          <a:p>
            <a:r>
              <a:rPr lang="en-GB"/>
              <a:t>05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E4A0B4-21E9-1ABB-B713-70D647031BEC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905498" y="1663052"/>
            <a:ext cx="4248000" cy="540000"/>
          </a:xfrm>
        </p:spPr>
        <p:txBody>
          <a:bodyPr/>
          <a:lstStyle/>
          <a:p>
            <a:r>
              <a:rPr lang="en-GB" dirty="0"/>
              <a:t>Download CCRR and/or Design Listing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15E96F-8B72-658C-3AF6-FD553E628C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43600" y="1559236"/>
            <a:ext cx="747632" cy="747632"/>
          </a:xfrm>
        </p:spPr>
        <p:txBody>
          <a:bodyPr/>
          <a:lstStyle/>
          <a:p>
            <a:r>
              <a:rPr lang="en-GB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43388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B48E4-9508-97BF-0224-905289F62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153C-764C-99EE-E9C0-910047517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&amp; 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E892A-96AE-4F5D-36C8-657F1559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Edit footer via Insert &gt; Header and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E4EF7-ED5E-472C-640A-179050AF0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DB48C-F63A-E644-9388-00156092C1E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96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13801-9C57-3849-34AC-1CC43871C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222405C-9E9F-1581-34B4-E6539E10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</a:rPr>
              <a:t>Design Listing Nomenclature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46868C-AC96-9C11-75EC-0CE5FC79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EC45A-5B05-02E8-4A3B-0B2E8F82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288C-CDAA-43CA-9DE4-6641BC7AE8BF}" type="slidenum">
              <a:rPr lang="en-GB" smtClean="0"/>
              <a:t>9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3A8B9-943F-52A0-CA07-4374A1D5A6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22865" y="1187715"/>
            <a:ext cx="6129707" cy="259714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AAA</a:t>
            </a:r>
            <a:r>
              <a:rPr lang="en-US" b="1" dirty="0"/>
              <a:t>/</a:t>
            </a:r>
            <a:r>
              <a:rPr lang="en-US" b="1" dirty="0">
                <a:solidFill>
                  <a:srgbClr val="00B050"/>
                </a:solidFill>
              </a:rPr>
              <a:t>BBB</a:t>
            </a:r>
            <a:r>
              <a:rPr lang="en-US" b="1" dirty="0"/>
              <a:t>-</a:t>
            </a:r>
            <a:r>
              <a:rPr lang="en-US" b="1" dirty="0">
                <a:solidFill>
                  <a:srgbClr val="0070C0"/>
                </a:solidFill>
              </a:rPr>
              <a:t>CCC</a:t>
            </a:r>
            <a:r>
              <a:rPr lang="en-US" b="1" dirty="0"/>
              <a:t>-DD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AAA</a:t>
            </a:r>
            <a:r>
              <a:rPr lang="en-US" dirty="0"/>
              <a:t> = Manufacturer identifier by initials</a:t>
            </a:r>
          </a:p>
          <a:p>
            <a:r>
              <a:rPr lang="en-US" dirty="0">
                <a:solidFill>
                  <a:srgbClr val="00B050"/>
                </a:solidFill>
              </a:rPr>
              <a:t>BBB</a:t>
            </a:r>
            <a:r>
              <a:rPr lang="en-US" dirty="0"/>
              <a:t> = System type derived from CSI Code</a:t>
            </a:r>
          </a:p>
          <a:p>
            <a:r>
              <a:rPr lang="en-US" dirty="0">
                <a:solidFill>
                  <a:srgbClr val="0070C0"/>
                </a:solidFill>
              </a:rPr>
              <a:t>CCC</a:t>
            </a:r>
            <a:r>
              <a:rPr lang="en-US" dirty="0"/>
              <a:t> = Rating duration in minutes</a:t>
            </a:r>
          </a:p>
          <a:p>
            <a:r>
              <a:rPr lang="en-US" dirty="0"/>
              <a:t>DD = Sequence number for multiple design listings of the same manufacturer, system type, and rating duration.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B378FC-947C-5BE7-1A56-6D647A22730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77121" y="4176143"/>
            <a:ext cx="10421197" cy="1494141"/>
          </a:xfrm>
        </p:spPr>
        <p:txBody>
          <a:bodyPr/>
          <a:lstStyle/>
          <a:p>
            <a:r>
              <a:rPr lang="en-US" dirty="0"/>
              <a:t>Example design listing </a:t>
            </a:r>
            <a:r>
              <a:rPr lang="en-US" b="1" dirty="0"/>
              <a:t>ABC/BPF 120-01</a:t>
            </a:r>
            <a:r>
              <a:rPr lang="en-US" dirty="0"/>
              <a:t>:</a:t>
            </a:r>
          </a:p>
          <a:p>
            <a:r>
              <a:rPr lang="en-US" dirty="0"/>
              <a:t> Represents a listing for the fictional “A Basic Company’s” Building Perimeter Firestop system (referenced with CSI code 07 84 53 Building Perimeter Firestopping) with a rating period of 120 minutes and it represents the first listing for this rating period under this manufacturer and CSI Category.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7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ntertek-new-template-2025">
      <a:dk1>
        <a:srgbClr val="130C0E"/>
      </a:dk1>
      <a:lt1>
        <a:srgbClr val="FFFFFF"/>
      </a:lt1>
      <a:dk2>
        <a:srgbClr val="474E54"/>
      </a:dk2>
      <a:lt2>
        <a:srgbClr val="EDEDEE"/>
      </a:lt2>
      <a:accent1>
        <a:srgbClr val="FFC700"/>
      </a:accent1>
      <a:accent2>
        <a:srgbClr val="21B6D7"/>
      </a:accent2>
      <a:accent3>
        <a:srgbClr val="06213D"/>
      </a:accent3>
      <a:accent4>
        <a:srgbClr val="90DAEB"/>
      </a:accent4>
      <a:accent5>
        <a:srgbClr val="A3A6A9"/>
      </a:accent5>
      <a:accent6>
        <a:srgbClr val="82909E"/>
      </a:accent6>
      <a:hlink>
        <a:srgbClr val="06213D"/>
      </a:hlink>
      <a:folHlink>
        <a:srgbClr val="82909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08000" tIns="108000" rIns="108000" bIns="108000" rtlCol="0" anchor="ctr"/>
      <a:lstStyle>
        <a:defPPr algn="ctr">
          <a:lnSpc>
            <a:spcPct val="90000"/>
          </a:lnSpc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spcBef>
            <a:spcPts val="1000"/>
          </a:spcBef>
          <a:spcAft>
            <a:spcPts val="2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59616D6116874F8F9017FB3DD9A329" ma:contentTypeVersion="8" ma:contentTypeDescription="Create a new document." ma:contentTypeScope="" ma:versionID="646d92710e17b155c9533d1bd2dcd271">
  <xsd:schema xmlns:xsd="http://www.w3.org/2001/XMLSchema" xmlns:xs="http://www.w3.org/2001/XMLSchema" xmlns:p="http://schemas.microsoft.com/office/2006/metadata/properties" xmlns:ns2="e986ed9f-c97e-413f-9ab4-837d2921bb45" xmlns:ns3="d427ff36-6abb-4d07-ac42-2c5df2c6050b" targetNamespace="http://schemas.microsoft.com/office/2006/metadata/properties" ma:root="true" ma:fieldsID="e60df1387bcfd40c7000a70be63cdf46" ns2:_="" ns3:_="">
    <xsd:import namespace="e986ed9f-c97e-413f-9ab4-837d2921bb45"/>
    <xsd:import namespace="d427ff36-6abb-4d07-ac42-2c5df2c605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6ed9f-c97e-413f-9ab4-837d2921bb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7ff36-6abb-4d07-ac42-2c5df2c6050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Site Access Request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AD3B2C-A114-4429-91E6-5F0012FC4497}">
  <ds:schemaRefs>
    <ds:schemaRef ds:uri="d427ff36-6abb-4d07-ac42-2c5df2c6050b"/>
    <ds:schemaRef ds:uri="e986ed9f-c97e-413f-9ab4-837d2921bb4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52A6836-2AF2-44B5-9D94-07BF800414FF}">
  <ds:schemaRefs>
    <ds:schemaRef ds:uri="d427ff36-6abb-4d07-ac42-2c5df2c6050b"/>
    <ds:schemaRef ds:uri="e986ed9f-c97e-413f-9ab4-837d2921bb4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443EC9-C2D8-4407-9739-56A3DBD19C8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ec3b02a-ea8c-40ed-a66f-a89023ac3286}" enabled="0" method="" siteId="{cec3b02a-ea8c-40ed-a66f-a89023ac328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618</Words>
  <Application>Microsoft Office PowerPoint</Application>
  <PresentationFormat>Widescreen</PresentationFormat>
  <Paragraphs>166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How to Navigate the Intertek Building Products Directory</vt:lpstr>
      <vt:lpstr>What is the Directory?</vt:lpstr>
      <vt:lpstr>Search Page Overview</vt:lpstr>
      <vt:lpstr>Best Search Methods</vt:lpstr>
      <vt:lpstr>PowerPoint Presentation</vt:lpstr>
      <vt:lpstr>PowerPoint Presentation</vt:lpstr>
      <vt:lpstr>How to Review a Listing</vt:lpstr>
      <vt:lpstr>Q &amp; A</vt:lpstr>
      <vt:lpstr>Design Listing Nomenclature  </vt:lpstr>
      <vt:lpstr>Common csi masterformat abbreviations: duct related systems</vt:lpstr>
      <vt:lpstr>Common csi masterformat abbreviations: firestop and joint systems</vt:lpstr>
      <vt:lpstr>Common csi masterformat abbreviations: protection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Field</dc:creator>
  <cp:lastModifiedBy>Charles Meyers</cp:lastModifiedBy>
  <cp:revision>6</cp:revision>
  <dcterms:created xsi:type="dcterms:W3CDTF">2025-05-21T09:23:47Z</dcterms:created>
  <dcterms:modified xsi:type="dcterms:W3CDTF">2026-02-18T17:02:22Z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0x0101004559616D6116874F8F9017FB3DD9A329</vt:lpwstr>
  </property>
</Properties>
</file>